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69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2984"/>
    <p:restoredTop sz="96197"/>
  </p:normalViewPr>
  <p:slideViewPr>
    <p:cSldViewPr snapToGrid="0" snapToObjects="1">
      <p:cViewPr>
        <p:scale>
          <a:sx n="190" d="100"/>
          <a:sy n="190" d="100"/>
        </p:scale>
        <p:origin x="-1032" y="-10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ECA02-1A70-E945-BBA0-E423B8683027}" type="datetimeFigureOut">
              <a:rPr lang="en-US" smtClean="0"/>
              <a:t>2/23/22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4E8AE-E570-1241-98AB-91C224691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C0D60-55EF-374A-BF99-F2E3ECFFD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A4B19-C3AE-C34F-8359-71FD7ECE8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AC739-9D18-2144-8C14-2E4A74BF8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CB30B-F115-DA4B-8B40-A463E0A4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5731-321F-0C4B-AD4E-B4DEAC75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80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E50EA-A16B-AC40-B40C-264A2FDC8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4BF21-05F5-1544-AB81-CD5E490DCD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F4A2F-40E0-C444-96FF-4A2BC72B0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43B5D-F35F-5847-B81A-12CFE521C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8546A-9789-D24E-8305-76CB2F7A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5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4ECB5-FC1F-7540-9F51-2DC2177AAD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F34E1-1E0D-884B-BA03-9129C7AB2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3E18-0EE2-804A-9734-91BFD4741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BA874-C2E9-D94D-99F4-6C9B43319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7D31-9FE3-7E49-8A87-292A8A22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1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4016-30DE-9D4A-8889-CFCE29702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7677A-E11D-C148-8349-C8F6C5F30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A4FE4-77FD-C943-9B83-8CBA86121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FD9DA-4697-4E4E-8A2A-A0B84C41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BEB93-F70A-EA4B-B712-C6D88D8A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03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7B6D9-F9F6-1A4C-A308-AB087A319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FEBFC-DDDC-A949-8B50-90A54153A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7431-025E-D345-8134-775D7652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FE82F-35B9-3646-89DB-1C07DBA2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E49A0-1D83-7345-A4A0-FC7DBCBB4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3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EBB6-DA8C-3A4F-A77F-993AFBD4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928C-A38E-B547-92A5-DEDABD8911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AC0EB6-4FF1-1648-8A68-9015FBDC51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4110B-5B9B-EA4F-BFBA-FA9EE3FE4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2E442-4C35-F446-97AF-9013452BB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3DD04-B305-3647-9B76-13DAAA901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59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8412C-260E-734F-B9B9-0D974843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6F03C-1C9D-C644-A513-FEC057A51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614D6-6619-874D-B8E6-1624FDFF5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F5BC5A-FCFD-1442-B44C-311D613D4F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EF6384-2C84-B347-80DD-511F2E4433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74EE7F-B0C8-894C-A554-BFEBD125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2A746C-EE04-5045-A89A-8F69E8A3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018C4-727D-C54F-A7CE-F2BB40FB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8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D3FC5-B626-4542-B3A3-3594403E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20A11-1DD1-2049-9571-63908728D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EB6B48-6151-DE44-8B27-4944657E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40BFC-14AF-6D42-8367-3E7C9105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12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19722C-255D-5C4F-8660-9083817E3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974D1-0DE0-1246-A8F6-29AE67D1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72F39-750F-7349-936D-45D9052A0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59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F32BA-EB50-D040-86DE-D6D69502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18437-6FC5-6444-A4D8-8A25AE430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AD580-10A9-CA43-B9FB-B35DD9034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8AE29-62E5-1B48-9CC9-947905F47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2419-6313-424C-888D-7F222A614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F16C-35C7-024F-A9B1-B1058749A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3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AFBF9-2932-B241-BE53-9DA834FDF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CEAEA1-DE65-D84E-8E7C-B174FA211D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60F4C6-934E-EA40-98B6-3966C3815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467FA-6EDE-3647-B807-8FF12797E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1C3B9-4DF4-4149-BD95-4570D1461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4FE16-8C72-744D-82CA-BAB4A481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2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DE4C5-53F6-6C4C-8EB5-5E0BFB5B2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D88B7-CFF8-C440-B0BB-B8562D3E2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54CA9-99FD-804D-AF0B-D693CA453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B25F7-FEE5-7B43-9D5C-BFFDB1C2E3B8}" type="datetimeFigureOut">
              <a:rPr lang="en-US" smtClean="0"/>
              <a:t>2/23/22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B360B-A60D-9E4D-8033-DF68B1690C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56D40-3E61-1C4E-A494-E32BE3A41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0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10" Type="http://schemas.openxmlformats.org/officeDocument/2006/relationships/image" Target="../media/image9.png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Rounded Rectangle 157">
            <a:extLst>
              <a:ext uri="{FF2B5EF4-FFF2-40B4-BE49-F238E27FC236}">
                <a16:creationId xmlns:a16="http://schemas.microsoft.com/office/drawing/2014/main" id="{151A7885-A776-8241-8DDE-881D699D3CDD}"/>
              </a:ext>
            </a:extLst>
          </p:cNvPr>
          <p:cNvSpPr/>
          <p:nvPr/>
        </p:nvSpPr>
        <p:spPr>
          <a:xfrm>
            <a:off x="2711102" y="1750109"/>
            <a:ext cx="1424517" cy="2001123"/>
          </a:xfrm>
          <a:prstGeom prst="roundRect">
            <a:avLst>
              <a:gd name="adj" fmla="val 3828"/>
            </a:avLst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20" name="Rounded Rectangle 119">
            <a:extLst>
              <a:ext uri="{FF2B5EF4-FFF2-40B4-BE49-F238E27FC236}">
                <a16:creationId xmlns:a16="http://schemas.microsoft.com/office/drawing/2014/main" id="{775FA261-7A2E-A248-B215-207E83317D58}"/>
              </a:ext>
            </a:extLst>
          </p:cNvPr>
          <p:cNvSpPr/>
          <p:nvPr/>
        </p:nvSpPr>
        <p:spPr>
          <a:xfrm>
            <a:off x="1380575" y="1752274"/>
            <a:ext cx="1144392" cy="2951344"/>
          </a:xfrm>
          <a:prstGeom prst="roundRect">
            <a:avLst>
              <a:gd name="adj" fmla="val 5376"/>
            </a:avLst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Pre-operative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26" name="Rounded Rectangle 225">
            <a:extLst>
              <a:ext uri="{FF2B5EF4-FFF2-40B4-BE49-F238E27FC236}">
                <a16:creationId xmlns:a16="http://schemas.microsoft.com/office/drawing/2014/main" id="{6ED1E3BD-71CC-AA4C-A004-7D6E40956345}"/>
              </a:ext>
            </a:extLst>
          </p:cNvPr>
          <p:cNvSpPr/>
          <p:nvPr/>
        </p:nvSpPr>
        <p:spPr>
          <a:xfrm>
            <a:off x="1529088" y="2049699"/>
            <a:ext cx="921330" cy="1662100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7000" sy="97000" algn="tl" rotWithShape="0">
              <a:prstClr val="black">
                <a:alpha val="19000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Donor preparation</a:t>
            </a:r>
          </a:p>
        </p:txBody>
      </p:sp>
      <p:sp>
        <p:nvSpPr>
          <p:cNvPr id="266" name="Rounded Rectangle 265">
            <a:extLst>
              <a:ext uri="{FF2B5EF4-FFF2-40B4-BE49-F238E27FC236}">
                <a16:creationId xmlns:a16="http://schemas.microsoft.com/office/drawing/2014/main" id="{79E23292-EC7D-DB47-B821-BF55EDF1D3BA}"/>
              </a:ext>
            </a:extLst>
          </p:cNvPr>
          <p:cNvSpPr/>
          <p:nvPr/>
        </p:nvSpPr>
        <p:spPr>
          <a:xfrm>
            <a:off x="2713822" y="1741449"/>
            <a:ext cx="4387412" cy="2001124"/>
          </a:xfrm>
          <a:prstGeom prst="roundRect">
            <a:avLst>
              <a:gd name="adj" fmla="val 2684"/>
            </a:avLst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7" name="Rounded Rectangle 156">
            <a:extLst>
              <a:ext uri="{FF2B5EF4-FFF2-40B4-BE49-F238E27FC236}">
                <a16:creationId xmlns:a16="http://schemas.microsoft.com/office/drawing/2014/main" id="{5E289AFF-C531-DF47-A39F-B09476D91C8A}"/>
              </a:ext>
            </a:extLst>
          </p:cNvPr>
          <p:cNvSpPr/>
          <p:nvPr/>
        </p:nvSpPr>
        <p:spPr>
          <a:xfrm>
            <a:off x="5557556" y="1741449"/>
            <a:ext cx="1554454" cy="2962165"/>
          </a:xfrm>
          <a:prstGeom prst="roundRect">
            <a:avLst>
              <a:gd name="adj" fmla="val 4918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3600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1942B774-1DB9-2A49-BD98-F39AAE4C16A5}"/>
              </a:ext>
            </a:extLst>
          </p:cNvPr>
          <p:cNvSpPr/>
          <p:nvPr/>
        </p:nvSpPr>
        <p:spPr>
          <a:xfrm>
            <a:off x="5618484" y="1781791"/>
            <a:ext cx="1421689" cy="2353472"/>
          </a:xfrm>
          <a:prstGeom prst="rect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tIns="36000" rtlCol="0" anchor="t"/>
          <a:lstStyle/>
          <a:p>
            <a:pPr algn="ctr"/>
            <a:r>
              <a:rPr lang="en-US" sz="1000" b="1" dirty="0"/>
              <a:t>Product derivation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135F180-52C2-7B48-A196-7E135A78FD72}"/>
              </a:ext>
            </a:extLst>
          </p:cNvPr>
          <p:cNvSpPr/>
          <p:nvPr/>
        </p:nvSpPr>
        <p:spPr>
          <a:xfrm>
            <a:off x="2799514" y="1755565"/>
            <a:ext cx="1264091" cy="1977499"/>
          </a:xfrm>
          <a:prstGeom prst="rect">
            <a:avLst/>
          </a:prstGeom>
          <a:ln w="15875">
            <a:solidFill>
              <a:schemeClr val="bg1"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tIns="36000" rtlCol="0" anchor="t"/>
          <a:lstStyle/>
          <a:p>
            <a:pPr algn="ctr"/>
            <a:r>
              <a:rPr lang="en-US" sz="1000" b="1" dirty="0"/>
              <a:t>Variant extraction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4062D22-808A-494D-A461-53D19AA596FF}"/>
              </a:ext>
            </a:extLst>
          </p:cNvPr>
          <p:cNvSpPr/>
          <p:nvPr/>
        </p:nvSpPr>
        <p:spPr>
          <a:xfrm>
            <a:off x="7254951" y="3293495"/>
            <a:ext cx="1347656" cy="1410124"/>
          </a:xfrm>
          <a:prstGeom prst="roundRect">
            <a:avLst>
              <a:gd name="adj" fmla="val 3237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3600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Post-operative</a:t>
            </a:r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933B1301-EDA0-6A48-940D-D5CC979D3899}"/>
              </a:ext>
            </a:extLst>
          </p:cNvPr>
          <p:cNvSpPr/>
          <p:nvPr/>
        </p:nvSpPr>
        <p:spPr>
          <a:xfrm>
            <a:off x="2890533" y="2820525"/>
            <a:ext cx="1089328" cy="430670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 Over-organ extraction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AC999467-1411-BA4B-A0F8-58565CB87754}"/>
              </a:ext>
            </a:extLst>
          </p:cNvPr>
          <p:cNvSpPr/>
          <p:nvPr/>
        </p:nvSpPr>
        <p:spPr>
          <a:xfrm>
            <a:off x="5777859" y="2142563"/>
            <a:ext cx="1089328" cy="282858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Compatibility Layer Definition</a:t>
            </a:r>
          </a:p>
        </p:txBody>
      </p:sp>
      <p:sp>
        <p:nvSpPr>
          <p:cNvPr id="6" name="Can 5">
            <a:extLst>
              <a:ext uri="{FF2B5EF4-FFF2-40B4-BE49-F238E27FC236}">
                <a16:creationId xmlns:a16="http://schemas.microsoft.com/office/drawing/2014/main" id="{D753A370-F2B1-2D47-B5E3-BD3164BAE5FD}"/>
              </a:ext>
            </a:extLst>
          </p:cNvPr>
          <p:cNvSpPr/>
          <p:nvPr/>
        </p:nvSpPr>
        <p:spPr>
          <a:xfrm>
            <a:off x="4431747" y="2670848"/>
            <a:ext cx="747423" cy="716407"/>
          </a:xfrm>
          <a:prstGeom prst="can">
            <a:avLst>
              <a:gd name="adj" fmla="val 17413"/>
            </a:avLst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2700000" sx="97000" sy="97000" algn="tl" rotWithShape="0">
              <a:prstClr val="black">
                <a:alpha val="2364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ICE-BOX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BEDFFA-5D6B-6546-B6BD-93E76374A979}"/>
              </a:ext>
            </a:extLst>
          </p:cNvPr>
          <p:cNvSpPr txBox="1"/>
          <p:nvPr/>
        </p:nvSpPr>
        <p:spPr>
          <a:xfrm>
            <a:off x="4482187" y="3365213"/>
            <a:ext cx="645498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</a:t>
            </a:r>
          </a:p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Repository</a:t>
            </a:r>
          </a:p>
          <a:p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1FEF5052-7DC0-AC44-83BA-FE7D03C5E13D}"/>
              </a:ext>
            </a:extLst>
          </p:cNvPr>
          <p:cNvSpPr/>
          <p:nvPr/>
        </p:nvSpPr>
        <p:spPr>
          <a:xfrm>
            <a:off x="5620199" y="2978110"/>
            <a:ext cx="1393342" cy="342062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Over-organ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reduction and adaptation</a:t>
            </a:r>
          </a:p>
        </p:txBody>
      </p:sp>
      <p:grpSp>
        <p:nvGrpSpPr>
          <p:cNvPr id="35" name="Group 34">
            <a:extLst>
              <a:ext uri="{FF2B5EF4-FFF2-40B4-BE49-F238E27FC236}">
                <a16:creationId xmlns:a16="http://schemas.microsoft.com/office/drawing/2014/main" id="{D6206C85-861E-8D46-AF8F-C1F8E1133F3B}"/>
              </a:ext>
            </a:extLst>
          </p:cNvPr>
          <p:cNvGrpSpPr/>
          <p:nvPr/>
        </p:nvGrpSpPr>
        <p:grpSpPr>
          <a:xfrm>
            <a:off x="1824947" y="2297578"/>
            <a:ext cx="360811" cy="368175"/>
            <a:chOff x="1846378" y="1953658"/>
            <a:chExt cx="678227" cy="692070"/>
          </a:xfrm>
        </p:grpSpPr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E19F108-EF40-7D48-BA8A-3CB2816E03AE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106A0169-9622-BA48-BAA5-C0809AD8078E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B</a:t>
              </a:r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23141E99-ACF6-CA4C-B93C-77E78623B480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A</a:t>
              </a:r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09556AB8-E680-F141-9EE9-7EAE6E11BA6B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C</a:t>
              </a:r>
            </a:p>
          </p:txBody>
        </p:sp>
        <p:sp>
          <p:nvSpPr>
            <p:cNvPr id="20" name="Rounded Rectangle 19">
              <a:extLst>
                <a:ext uri="{FF2B5EF4-FFF2-40B4-BE49-F238E27FC236}">
                  <a16:creationId xmlns:a16="http://schemas.microsoft.com/office/drawing/2014/main" id="{66F1AD3A-5BB2-ED48-A83E-6AE6C5D62FC6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D</a:t>
              </a:r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BD64EBE1-D024-4846-8B05-C9F2910BE9DE}"/>
                </a:ext>
              </a:extLst>
            </p:cNvPr>
            <p:cNvSpPr/>
            <p:nvPr/>
          </p:nvSpPr>
          <p:spPr>
            <a:xfrm>
              <a:off x="1846378" y="2356460"/>
              <a:ext cx="678227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1</a:t>
              </a: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97E6347B-11E4-5B42-B739-DA09C95051B0}"/>
              </a:ext>
            </a:extLst>
          </p:cNvPr>
          <p:cNvGrpSpPr/>
          <p:nvPr/>
        </p:nvGrpSpPr>
        <p:grpSpPr>
          <a:xfrm>
            <a:off x="1814095" y="2814785"/>
            <a:ext cx="360811" cy="467430"/>
            <a:chOff x="1846378" y="1953658"/>
            <a:chExt cx="678227" cy="878642"/>
          </a:xfrm>
        </p:grpSpPr>
        <p:sp>
          <p:nvSpPr>
            <p:cNvPr id="37" name="Rounded Rectangle 36">
              <a:extLst>
                <a:ext uri="{FF2B5EF4-FFF2-40B4-BE49-F238E27FC236}">
                  <a16:creationId xmlns:a16="http://schemas.microsoft.com/office/drawing/2014/main" id="{9E540306-226F-2445-B990-A1A334692386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38" name="Rounded Rectangle 37">
              <a:extLst>
                <a:ext uri="{FF2B5EF4-FFF2-40B4-BE49-F238E27FC236}">
                  <a16:creationId xmlns:a16="http://schemas.microsoft.com/office/drawing/2014/main" id="{CCF79428-BC50-3B4F-B623-B95B1E5D4C90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F</a:t>
              </a:r>
            </a:p>
          </p:txBody>
        </p:sp>
        <p:sp>
          <p:nvSpPr>
            <p:cNvPr id="39" name="Rounded Rectangle 38">
              <a:extLst>
                <a:ext uri="{FF2B5EF4-FFF2-40B4-BE49-F238E27FC236}">
                  <a16:creationId xmlns:a16="http://schemas.microsoft.com/office/drawing/2014/main" id="{DB00EB88-1B70-964A-B4D3-5A946DA27FD8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E</a:t>
              </a:r>
            </a:p>
          </p:txBody>
        </p:sp>
        <p:sp>
          <p:nvSpPr>
            <p:cNvPr id="40" name="Rounded Rectangle 39">
              <a:extLst>
                <a:ext uri="{FF2B5EF4-FFF2-40B4-BE49-F238E27FC236}">
                  <a16:creationId xmlns:a16="http://schemas.microsoft.com/office/drawing/2014/main" id="{0781DEA9-31C6-CA4A-8714-ABA27D41579F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G</a:t>
              </a:r>
            </a:p>
          </p:txBody>
        </p:sp>
        <p:sp>
          <p:nvSpPr>
            <p:cNvPr id="41" name="Rounded Rectangle 40">
              <a:extLst>
                <a:ext uri="{FF2B5EF4-FFF2-40B4-BE49-F238E27FC236}">
                  <a16:creationId xmlns:a16="http://schemas.microsoft.com/office/drawing/2014/main" id="{FB92B5AA-62AD-4A4B-BF46-B8B658422F19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H</a:t>
              </a:r>
            </a:p>
          </p:txBody>
        </p:sp>
        <p:sp>
          <p:nvSpPr>
            <p:cNvPr id="42" name="Rectangle 41">
              <a:extLst>
                <a:ext uri="{FF2B5EF4-FFF2-40B4-BE49-F238E27FC236}">
                  <a16:creationId xmlns:a16="http://schemas.microsoft.com/office/drawing/2014/main" id="{3270F0E6-FD00-A84E-A527-4D25361816FF}"/>
                </a:ext>
              </a:extLst>
            </p:cNvPr>
            <p:cNvSpPr/>
            <p:nvPr/>
          </p:nvSpPr>
          <p:spPr>
            <a:xfrm>
              <a:off x="1846378" y="2340544"/>
              <a:ext cx="678227" cy="491756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2</a:t>
              </a:r>
            </a:p>
            <a:p>
              <a:pPr algn="ctr"/>
              <a:endParaRPr lang="en-US" sz="7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A4B8A11B-E8E5-6C41-A690-22B4D6D456BE}"/>
              </a:ext>
            </a:extLst>
          </p:cNvPr>
          <p:cNvGrpSpPr/>
          <p:nvPr/>
        </p:nvGrpSpPr>
        <p:grpSpPr>
          <a:xfrm>
            <a:off x="1801226" y="3297351"/>
            <a:ext cx="360811" cy="351241"/>
            <a:chOff x="1833739" y="1953658"/>
            <a:chExt cx="678227" cy="660238"/>
          </a:xfrm>
        </p:grpSpPr>
        <p:sp>
          <p:nvSpPr>
            <p:cNvPr id="44" name="Rounded Rectangle 43">
              <a:extLst>
                <a:ext uri="{FF2B5EF4-FFF2-40B4-BE49-F238E27FC236}">
                  <a16:creationId xmlns:a16="http://schemas.microsoft.com/office/drawing/2014/main" id="{3812161A-CD15-0E4F-B5A1-A07F38462AEA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45" name="Rounded Rectangle 44">
              <a:extLst>
                <a:ext uri="{FF2B5EF4-FFF2-40B4-BE49-F238E27FC236}">
                  <a16:creationId xmlns:a16="http://schemas.microsoft.com/office/drawing/2014/main" id="{ACBF895F-D2E2-BC44-8C70-DE580742B21B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J</a:t>
              </a:r>
            </a:p>
          </p:txBody>
        </p:sp>
        <p:sp>
          <p:nvSpPr>
            <p:cNvPr id="46" name="Rounded Rectangle 45">
              <a:extLst>
                <a:ext uri="{FF2B5EF4-FFF2-40B4-BE49-F238E27FC236}">
                  <a16:creationId xmlns:a16="http://schemas.microsoft.com/office/drawing/2014/main" id="{7032113E-7B99-8D46-8E92-52A0C5495EF7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I</a:t>
              </a:r>
            </a:p>
          </p:txBody>
        </p:sp>
        <p:sp>
          <p:nvSpPr>
            <p:cNvPr id="47" name="Rounded Rectangle 46">
              <a:extLst>
                <a:ext uri="{FF2B5EF4-FFF2-40B4-BE49-F238E27FC236}">
                  <a16:creationId xmlns:a16="http://schemas.microsoft.com/office/drawing/2014/main" id="{140B6083-F764-334A-A045-69A8B56D9E3B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L</a:t>
              </a:r>
            </a:p>
          </p:txBody>
        </p:sp>
        <p:sp>
          <p:nvSpPr>
            <p:cNvPr id="48" name="Rounded Rectangle 47">
              <a:extLst>
                <a:ext uri="{FF2B5EF4-FFF2-40B4-BE49-F238E27FC236}">
                  <a16:creationId xmlns:a16="http://schemas.microsoft.com/office/drawing/2014/main" id="{E18C1740-3BE4-B54C-85CC-857A1C17342A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M</a:t>
              </a:r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4AD739BF-B01A-2541-89F1-DFA3A11F8C0A}"/>
                </a:ext>
              </a:extLst>
            </p:cNvPr>
            <p:cNvSpPr/>
            <p:nvPr/>
          </p:nvSpPr>
          <p:spPr>
            <a:xfrm>
              <a:off x="1833739" y="2324628"/>
              <a:ext cx="678227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3</a:t>
              </a:r>
            </a:p>
          </p:txBody>
        </p:sp>
      </p:grpSp>
      <p:cxnSp>
        <p:nvCxnSpPr>
          <p:cNvPr id="60" name="Elbow Connector 59">
            <a:extLst>
              <a:ext uri="{FF2B5EF4-FFF2-40B4-BE49-F238E27FC236}">
                <a16:creationId xmlns:a16="http://schemas.microsoft.com/office/drawing/2014/main" id="{E7BD28A8-A967-9E4D-A2E7-26D5B3CDDE90}"/>
              </a:ext>
            </a:extLst>
          </p:cNvPr>
          <p:cNvCxnSpPr>
            <a:cxnSpLocks/>
            <a:stCxn id="6" idx="4"/>
            <a:endCxn id="5" idx="1"/>
          </p:cNvCxnSpPr>
          <p:nvPr/>
        </p:nvCxnSpPr>
        <p:spPr>
          <a:xfrm flipV="1">
            <a:off x="5179170" y="2283992"/>
            <a:ext cx="598689" cy="745060"/>
          </a:xfrm>
          <a:prstGeom prst="bentConnector3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Elbow Connector 60">
            <a:extLst>
              <a:ext uri="{FF2B5EF4-FFF2-40B4-BE49-F238E27FC236}">
                <a16:creationId xmlns:a16="http://schemas.microsoft.com/office/drawing/2014/main" id="{FC679C6E-18AE-7F4D-973E-4DBDA6EFCCC1}"/>
              </a:ext>
            </a:extLst>
          </p:cNvPr>
          <p:cNvCxnSpPr>
            <a:cxnSpLocks/>
            <a:stCxn id="4" idx="0"/>
            <a:endCxn id="6" idx="1"/>
          </p:cNvCxnSpPr>
          <p:nvPr/>
        </p:nvCxnSpPr>
        <p:spPr>
          <a:xfrm rot="5400000" flipH="1" flipV="1">
            <a:off x="4045490" y="2060556"/>
            <a:ext cx="149677" cy="1370262"/>
          </a:xfrm>
          <a:prstGeom prst="bentConnector3">
            <a:avLst>
              <a:gd name="adj1" fmla="val 221283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Arrow Connector 73">
            <a:extLst>
              <a:ext uri="{FF2B5EF4-FFF2-40B4-BE49-F238E27FC236}">
                <a16:creationId xmlns:a16="http://schemas.microsoft.com/office/drawing/2014/main" id="{E2549376-D1A3-334A-BE0B-38A51BB88506}"/>
              </a:ext>
            </a:extLst>
          </p:cNvPr>
          <p:cNvCxnSpPr>
            <a:cxnSpLocks/>
            <a:stCxn id="5" idx="2"/>
            <a:endCxn id="11" idx="0"/>
          </p:cNvCxnSpPr>
          <p:nvPr/>
        </p:nvCxnSpPr>
        <p:spPr>
          <a:xfrm flipH="1">
            <a:off x="6316870" y="2425421"/>
            <a:ext cx="5653" cy="552689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Arrow Connector 77">
            <a:extLst>
              <a:ext uri="{FF2B5EF4-FFF2-40B4-BE49-F238E27FC236}">
                <a16:creationId xmlns:a16="http://schemas.microsoft.com/office/drawing/2014/main" id="{4BE0FFDB-4F15-9C40-8902-DFF7B094D72B}"/>
              </a:ext>
            </a:extLst>
          </p:cNvPr>
          <p:cNvCxnSpPr>
            <a:cxnSpLocks/>
            <a:stCxn id="11" idx="2"/>
            <a:endCxn id="12" idx="0"/>
          </p:cNvCxnSpPr>
          <p:nvPr/>
        </p:nvCxnSpPr>
        <p:spPr>
          <a:xfrm>
            <a:off x="6316870" y="3320172"/>
            <a:ext cx="4947" cy="446202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Arrow Connector 104">
            <a:extLst>
              <a:ext uri="{FF2B5EF4-FFF2-40B4-BE49-F238E27FC236}">
                <a16:creationId xmlns:a16="http://schemas.microsoft.com/office/drawing/2014/main" id="{1DDE5DFF-B868-8D4E-A514-54ED4357CAEB}"/>
              </a:ext>
            </a:extLst>
          </p:cNvPr>
          <p:cNvCxnSpPr>
            <a:cxnSpLocks/>
          </p:cNvCxnSpPr>
          <p:nvPr/>
        </p:nvCxnSpPr>
        <p:spPr>
          <a:xfrm>
            <a:off x="2450418" y="4254760"/>
            <a:ext cx="1784375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Elbow Connector 109">
            <a:extLst>
              <a:ext uri="{FF2B5EF4-FFF2-40B4-BE49-F238E27FC236}">
                <a16:creationId xmlns:a16="http://schemas.microsoft.com/office/drawing/2014/main" id="{375454C7-3E0D-2845-88CC-5D6A54F004C1}"/>
              </a:ext>
            </a:extLst>
          </p:cNvPr>
          <p:cNvCxnSpPr>
            <a:cxnSpLocks/>
          </p:cNvCxnSpPr>
          <p:nvPr/>
        </p:nvCxnSpPr>
        <p:spPr>
          <a:xfrm>
            <a:off x="6854369" y="3906132"/>
            <a:ext cx="667498" cy="145275"/>
          </a:xfrm>
          <a:prstGeom prst="bentConnector3">
            <a:avLst>
              <a:gd name="adj1" fmla="val 99897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5" name="Group 124">
            <a:extLst>
              <a:ext uri="{FF2B5EF4-FFF2-40B4-BE49-F238E27FC236}">
                <a16:creationId xmlns:a16="http://schemas.microsoft.com/office/drawing/2014/main" id="{3B7EB052-EF8C-EB4B-A3EF-B8B8FD304C89}"/>
              </a:ext>
            </a:extLst>
          </p:cNvPr>
          <p:cNvGrpSpPr/>
          <p:nvPr/>
        </p:nvGrpSpPr>
        <p:grpSpPr>
          <a:xfrm>
            <a:off x="6402818" y="3567860"/>
            <a:ext cx="203059" cy="126549"/>
            <a:chOff x="6397468" y="2663251"/>
            <a:chExt cx="203059" cy="126549"/>
          </a:xfrm>
        </p:grpSpPr>
        <p:sp>
          <p:nvSpPr>
            <p:cNvPr id="126" name="Rounded Rectangle 125">
              <a:extLst>
                <a:ext uri="{FF2B5EF4-FFF2-40B4-BE49-F238E27FC236}">
                  <a16:creationId xmlns:a16="http://schemas.microsoft.com/office/drawing/2014/main" id="{8C046C5B-2CEB-6B45-895F-D528C2789731}"/>
                </a:ext>
              </a:extLst>
            </p:cNvPr>
            <p:cNvSpPr/>
            <p:nvPr/>
          </p:nvSpPr>
          <p:spPr>
            <a:xfrm>
              <a:off x="6397468" y="266325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  <p:sp>
          <p:nvSpPr>
            <p:cNvPr id="127" name="Left Bracket 126">
              <a:extLst>
                <a:ext uri="{FF2B5EF4-FFF2-40B4-BE49-F238E27FC236}">
                  <a16:creationId xmlns:a16="http://schemas.microsoft.com/office/drawing/2014/main" id="{A6E677F4-68FA-6244-A9BC-AA3A1D811E26}"/>
                </a:ext>
              </a:extLst>
            </p:cNvPr>
            <p:cNvSpPr/>
            <p:nvPr/>
          </p:nvSpPr>
          <p:spPr>
            <a:xfrm>
              <a:off x="6554808" y="2683257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34" name="Group 133">
            <a:extLst>
              <a:ext uri="{FF2B5EF4-FFF2-40B4-BE49-F238E27FC236}">
                <a16:creationId xmlns:a16="http://schemas.microsoft.com/office/drawing/2014/main" id="{8A3E978B-08E9-8242-8BDC-C431470F52F5}"/>
              </a:ext>
            </a:extLst>
          </p:cNvPr>
          <p:cNvGrpSpPr/>
          <p:nvPr/>
        </p:nvGrpSpPr>
        <p:grpSpPr>
          <a:xfrm>
            <a:off x="3850786" y="2274138"/>
            <a:ext cx="177566" cy="162069"/>
            <a:chOff x="3850786" y="2126221"/>
            <a:chExt cx="177566" cy="162069"/>
          </a:xfrm>
        </p:grpSpPr>
        <p:sp>
          <p:nvSpPr>
            <p:cNvPr id="54" name="Rounded Rectangle 53">
              <a:extLst>
                <a:ext uri="{FF2B5EF4-FFF2-40B4-BE49-F238E27FC236}">
                  <a16:creationId xmlns:a16="http://schemas.microsoft.com/office/drawing/2014/main" id="{CEAC56E1-B88B-1443-A473-C7FEFC98EDA7}"/>
                </a:ext>
              </a:extLst>
            </p:cNvPr>
            <p:cNvSpPr/>
            <p:nvPr/>
          </p:nvSpPr>
          <p:spPr>
            <a:xfrm>
              <a:off x="3850786" y="2126221"/>
              <a:ext cx="160873" cy="13971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29" name="Rounded Rectangle 128">
              <a:extLst>
                <a:ext uri="{FF2B5EF4-FFF2-40B4-BE49-F238E27FC236}">
                  <a16:creationId xmlns:a16="http://schemas.microsoft.com/office/drawing/2014/main" id="{91F6417A-498E-F749-8994-CCFD565F8603}"/>
                </a:ext>
              </a:extLst>
            </p:cNvPr>
            <p:cNvSpPr/>
            <p:nvPr/>
          </p:nvSpPr>
          <p:spPr>
            <a:xfrm>
              <a:off x="3901803" y="216174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J</a:t>
              </a:r>
              <a:endParaRPr lang="en-GB" sz="930" dirty="0"/>
            </a:p>
          </p:txBody>
        </p:sp>
      </p:grpSp>
      <p:grpSp>
        <p:nvGrpSpPr>
          <p:cNvPr id="132" name="Group 131">
            <a:extLst>
              <a:ext uri="{FF2B5EF4-FFF2-40B4-BE49-F238E27FC236}">
                <a16:creationId xmlns:a16="http://schemas.microsoft.com/office/drawing/2014/main" id="{1CD29009-194B-9442-843A-1E3265FE705B}"/>
              </a:ext>
            </a:extLst>
          </p:cNvPr>
          <p:cNvGrpSpPr/>
          <p:nvPr/>
        </p:nvGrpSpPr>
        <p:grpSpPr>
          <a:xfrm>
            <a:off x="4326089" y="2274848"/>
            <a:ext cx="174094" cy="172691"/>
            <a:chOff x="4389697" y="2142833"/>
            <a:chExt cx="174094" cy="172691"/>
          </a:xfrm>
        </p:grpSpPr>
        <p:sp>
          <p:nvSpPr>
            <p:cNvPr id="50" name="Rounded Rectangle 49">
              <a:extLst>
                <a:ext uri="{FF2B5EF4-FFF2-40B4-BE49-F238E27FC236}">
                  <a16:creationId xmlns:a16="http://schemas.microsoft.com/office/drawing/2014/main" id="{224E4E87-C442-5047-B1DA-4036ADAE588B}"/>
                </a:ext>
              </a:extLst>
            </p:cNvPr>
            <p:cNvSpPr/>
            <p:nvPr/>
          </p:nvSpPr>
          <p:spPr>
            <a:xfrm>
              <a:off x="4389697" y="2142833"/>
              <a:ext cx="149286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31" name="Rounded Rectangle 130">
              <a:extLst>
                <a:ext uri="{FF2B5EF4-FFF2-40B4-BE49-F238E27FC236}">
                  <a16:creationId xmlns:a16="http://schemas.microsoft.com/office/drawing/2014/main" id="{302D7569-C83C-DB44-B6FC-3C7678B99389}"/>
                </a:ext>
              </a:extLst>
            </p:cNvPr>
            <p:cNvSpPr/>
            <p:nvPr/>
          </p:nvSpPr>
          <p:spPr>
            <a:xfrm>
              <a:off x="4437242" y="2188975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87403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</p:grpSp>
      <p:grpSp>
        <p:nvGrpSpPr>
          <p:cNvPr id="135" name="Group 134">
            <a:extLst>
              <a:ext uri="{FF2B5EF4-FFF2-40B4-BE49-F238E27FC236}">
                <a16:creationId xmlns:a16="http://schemas.microsoft.com/office/drawing/2014/main" id="{458C4D74-1EE9-3348-88C7-9BD635B2294F}"/>
              </a:ext>
            </a:extLst>
          </p:cNvPr>
          <p:cNvGrpSpPr/>
          <p:nvPr/>
        </p:nvGrpSpPr>
        <p:grpSpPr>
          <a:xfrm>
            <a:off x="4498256" y="3128137"/>
            <a:ext cx="167816" cy="176245"/>
            <a:chOff x="3860536" y="2126221"/>
            <a:chExt cx="167816" cy="176245"/>
          </a:xfrm>
        </p:grpSpPr>
        <p:sp>
          <p:nvSpPr>
            <p:cNvPr id="136" name="Rounded Rectangle 135">
              <a:extLst>
                <a:ext uri="{FF2B5EF4-FFF2-40B4-BE49-F238E27FC236}">
                  <a16:creationId xmlns:a16="http://schemas.microsoft.com/office/drawing/2014/main" id="{C9278366-DF51-5349-9954-D810EA68C9CF}"/>
                </a:ext>
              </a:extLst>
            </p:cNvPr>
            <p:cNvSpPr/>
            <p:nvPr/>
          </p:nvSpPr>
          <p:spPr>
            <a:xfrm>
              <a:off x="3860536" y="2126221"/>
              <a:ext cx="151122" cy="146569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37" name="Rounded Rectangle 136">
              <a:extLst>
                <a:ext uri="{FF2B5EF4-FFF2-40B4-BE49-F238E27FC236}">
                  <a16:creationId xmlns:a16="http://schemas.microsoft.com/office/drawing/2014/main" id="{6D7109A7-5F88-514E-93C4-F00492027B36}"/>
                </a:ext>
              </a:extLst>
            </p:cNvPr>
            <p:cNvSpPr/>
            <p:nvPr/>
          </p:nvSpPr>
          <p:spPr>
            <a:xfrm>
              <a:off x="3901803" y="2175917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J</a:t>
              </a:r>
              <a:endParaRPr lang="en-GB" sz="930" dirty="0"/>
            </a:p>
          </p:txBody>
        </p:sp>
      </p:grpSp>
      <p:grpSp>
        <p:nvGrpSpPr>
          <p:cNvPr id="138" name="Group 137">
            <a:extLst>
              <a:ext uri="{FF2B5EF4-FFF2-40B4-BE49-F238E27FC236}">
                <a16:creationId xmlns:a16="http://schemas.microsoft.com/office/drawing/2014/main" id="{9F5FDBB5-982F-4249-9BD5-9B694E33C899}"/>
              </a:ext>
            </a:extLst>
          </p:cNvPr>
          <p:cNvGrpSpPr/>
          <p:nvPr/>
        </p:nvGrpSpPr>
        <p:grpSpPr>
          <a:xfrm>
            <a:off x="4725509" y="3120847"/>
            <a:ext cx="163426" cy="172647"/>
            <a:chOff x="4143792" y="2135304"/>
            <a:chExt cx="163426" cy="172647"/>
          </a:xfrm>
        </p:grpSpPr>
        <p:sp>
          <p:nvSpPr>
            <p:cNvPr id="139" name="Rounded Rectangle 138">
              <a:extLst>
                <a:ext uri="{FF2B5EF4-FFF2-40B4-BE49-F238E27FC236}">
                  <a16:creationId xmlns:a16="http://schemas.microsoft.com/office/drawing/2014/main" id="{882FA78E-D975-0745-B164-1AED4F3DD906}"/>
                </a:ext>
              </a:extLst>
            </p:cNvPr>
            <p:cNvSpPr/>
            <p:nvPr/>
          </p:nvSpPr>
          <p:spPr>
            <a:xfrm>
              <a:off x="4143792" y="2135304"/>
              <a:ext cx="147004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40" name="Rounded Rectangle 139">
              <a:extLst>
                <a:ext uri="{FF2B5EF4-FFF2-40B4-BE49-F238E27FC236}">
                  <a16:creationId xmlns:a16="http://schemas.microsoft.com/office/drawing/2014/main" id="{5E2B5960-B340-FB43-9386-D840D2291284}"/>
                </a:ext>
              </a:extLst>
            </p:cNvPr>
            <p:cNvSpPr/>
            <p:nvPr/>
          </p:nvSpPr>
          <p:spPr>
            <a:xfrm>
              <a:off x="4180669" y="2181402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2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</p:grpSp>
      <p:grpSp>
        <p:nvGrpSpPr>
          <p:cNvPr id="141" name="Group 140">
            <a:extLst>
              <a:ext uri="{FF2B5EF4-FFF2-40B4-BE49-F238E27FC236}">
                <a16:creationId xmlns:a16="http://schemas.microsoft.com/office/drawing/2014/main" id="{126DBDB7-7B5E-A24A-A48F-C6BCAEFBD0EF}"/>
              </a:ext>
            </a:extLst>
          </p:cNvPr>
          <p:cNvGrpSpPr/>
          <p:nvPr/>
        </p:nvGrpSpPr>
        <p:grpSpPr>
          <a:xfrm>
            <a:off x="4963809" y="3128847"/>
            <a:ext cx="174094" cy="172691"/>
            <a:chOff x="4389697" y="2142833"/>
            <a:chExt cx="174094" cy="172691"/>
          </a:xfrm>
        </p:grpSpPr>
        <p:sp>
          <p:nvSpPr>
            <p:cNvPr id="142" name="Rounded Rectangle 141">
              <a:extLst>
                <a:ext uri="{FF2B5EF4-FFF2-40B4-BE49-F238E27FC236}">
                  <a16:creationId xmlns:a16="http://schemas.microsoft.com/office/drawing/2014/main" id="{FD0D1200-23C2-5547-B998-B47BE37799E3}"/>
                </a:ext>
              </a:extLst>
            </p:cNvPr>
            <p:cNvSpPr/>
            <p:nvPr/>
          </p:nvSpPr>
          <p:spPr>
            <a:xfrm>
              <a:off x="4389697" y="2142833"/>
              <a:ext cx="149286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43" name="Rounded Rectangle 142">
              <a:extLst>
                <a:ext uri="{FF2B5EF4-FFF2-40B4-BE49-F238E27FC236}">
                  <a16:creationId xmlns:a16="http://schemas.microsoft.com/office/drawing/2014/main" id="{A33F9255-4EE3-0D47-A7F4-59019B5F58C8}"/>
                </a:ext>
              </a:extLst>
            </p:cNvPr>
            <p:cNvSpPr/>
            <p:nvPr/>
          </p:nvSpPr>
          <p:spPr>
            <a:xfrm>
              <a:off x="4437242" y="2188975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8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</p:grpSp>
      <p:grpSp>
        <p:nvGrpSpPr>
          <p:cNvPr id="153" name="Group 152">
            <a:extLst>
              <a:ext uri="{FF2B5EF4-FFF2-40B4-BE49-F238E27FC236}">
                <a16:creationId xmlns:a16="http://schemas.microsoft.com/office/drawing/2014/main" id="{C3382DA7-A305-5642-A562-CBCE5E262E08}"/>
              </a:ext>
            </a:extLst>
          </p:cNvPr>
          <p:cNvGrpSpPr/>
          <p:nvPr/>
        </p:nvGrpSpPr>
        <p:grpSpPr>
          <a:xfrm>
            <a:off x="6376427" y="2712783"/>
            <a:ext cx="255567" cy="172691"/>
            <a:chOff x="6344960" y="2631298"/>
            <a:chExt cx="255567" cy="172691"/>
          </a:xfrm>
        </p:grpSpPr>
        <p:sp>
          <p:nvSpPr>
            <p:cNvPr id="121" name="Left Bracket 120">
              <a:extLst>
                <a:ext uri="{FF2B5EF4-FFF2-40B4-BE49-F238E27FC236}">
                  <a16:creationId xmlns:a16="http://schemas.microsoft.com/office/drawing/2014/main" id="{C2B37782-B33A-734B-9F4B-8A8993B57DA0}"/>
                </a:ext>
              </a:extLst>
            </p:cNvPr>
            <p:cNvSpPr/>
            <p:nvPr/>
          </p:nvSpPr>
          <p:spPr>
            <a:xfrm>
              <a:off x="6554808" y="2683257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50" name="Group 149">
              <a:extLst>
                <a:ext uri="{FF2B5EF4-FFF2-40B4-BE49-F238E27FC236}">
                  <a16:creationId xmlns:a16="http://schemas.microsoft.com/office/drawing/2014/main" id="{4E4A9AD7-C13F-614C-81CC-095980121CA2}"/>
                </a:ext>
              </a:extLst>
            </p:cNvPr>
            <p:cNvGrpSpPr/>
            <p:nvPr/>
          </p:nvGrpSpPr>
          <p:grpSpPr>
            <a:xfrm>
              <a:off x="6344960" y="2631298"/>
              <a:ext cx="174094" cy="172691"/>
              <a:chOff x="4389697" y="2142833"/>
              <a:chExt cx="174094" cy="172691"/>
            </a:xfrm>
          </p:grpSpPr>
          <p:sp>
            <p:nvSpPr>
              <p:cNvPr id="151" name="Rounded Rectangle 150">
                <a:extLst>
                  <a:ext uri="{FF2B5EF4-FFF2-40B4-BE49-F238E27FC236}">
                    <a16:creationId xmlns:a16="http://schemas.microsoft.com/office/drawing/2014/main" id="{E2F0CBD4-EDBD-7047-99A9-FF507D72468E}"/>
                  </a:ext>
                </a:extLst>
              </p:cNvPr>
              <p:cNvSpPr/>
              <p:nvPr/>
            </p:nvSpPr>
            <p:spPr>
              <a:xfrm>
                <a:off x="4389697" y="2142833"/>
                <a:ext cx="149286" cy="147004"/>
              </a:xfrm>
              <a:prstGeom prst="roundRect">
                <a:avLst>
                  <a:gd name="adj" fmla="val 11212"/>
                </a:avLst>
              </a:prstGeom>
              <a:solidFill>
                <a:schemeClr val="bg1">
                  <a:lumMod val="65000"/>
                  <a:alpha val="65000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930" dirty="0"/>
              </a:p>
            </p:txBody>
          </p:sp>
          <p:sp>
            <p:nvSpPr>
              <p:cNvPr id="152" name="Rounded Rectangle 151">
                <a:extLst>
                  <a:ext uri="{FF2B5EF4-FFF2-40B4-BE49-F238E27FC236}">
                    <a16:creationId xmlns:a16="http://schemas.microsoft.com/office/drawing/2014/main" id="{2B383B68-4FD8-EE48-96CC-F2379E9E3FCE}"/>
                  </a:ext>
                </a:extLst>
              </p:cNvPr>
              <p:cNvSpPr/>
              <p:nvPr/>
            </p:nvSpPr>
            <p:spPr>
              <a:xfrm>
                <a:off x="4437242" y="2188975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1">
                  <a:alpha val="84769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/>
                  <a:t>B</a:t>
                </a:r>
                <a:endParaRPr lang="en-GB" sz="930" dirty="0"/>
              </a:p>
            </p:txBody>
          </p:sp>
        </p:grpSp>
      </p:grpSp>
      <p:grpSp>
        <p:nvGrpSpPr>
          <p:cNvPr id="154" name="Group 153">
            <a:extLst>
              <a:ext uri="{FF2B5EF4-FFF2-40B4-BE49-F238E27FC236}">
                <a16:creationId xmlns:a16="http://schemas.microsoft.com/office/drawing/2014/main" id="{8D8D9B3A-B62A-D94B-8ECF-7E21AB06FEFA}"/>
              </a:ext>
            </a:extLst>
          </p:cNvPr>
          <p:cNvGrpSpPr/>
          <p:nvPr/>
        </p:nvGrpSpPr>
        <p:grpSpPr>
          <a:xfrm>
            <a:off x="7316488" y="3722956"/>
            <a:ext cx="203059" cy="126549"/>
            <a:chOff x="6397468" y="2663251"/>
            <a:chExt cx="203059" cy="126549"/>
          </a:xfrm>
        </p:grpSpPr>
        <p:sp>
          <p:nvSpPr>
            <p:cNvPr id="155" name="Rounded Rectangle 154">
              <a:extLst>
                <a:ext uri="{FF2B5EF4-FFF2-40B4-BE49-F238E27FC236}">
                  <a16:creationId xmlns:a16="http://schemas.microsoft.com/office/drawing/2014/main" id="{B69566D7-CFA5-7646-A7F8-56068F6F9A4C}"/>
                </a:ext>
              </a:extLst>
            </p:cNvPr>
            <p:cNvSpPr/>
            <p:nvPr/>
          </p:nvSpPr>
          <p:spPr>
            <a:xfrm>
              <a:off x="6397468" y="266325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  <p:sp>
          <p:nvSpPr>
            <p:cNvPr id="156" name="Left Bracket 155">
              <a:extLst>
                <a:ext uri="{FF2B5EF4-FFF2-40B4-BE49-F238E27FC236}">
                  <a16:creationId xmlns:a16="http://schemas.microsoft.com/office/drawing/2014/main" id="{E4795005-896E-F740-9FED-4F9A759BF3C8}"/>
                </a:ext>
              </a:extLst>
            </p:cNvPr>
            <p:cNvSpPr/>
            <p:nvPr/>
          </p:nvSpPr>
          <p:spPr>
            <a:xfrm>
              <a:off x="6554808" y="2676169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9" name="Group 188">
            <a:extLst>
              <a:ext uri="{FF2B5EF4-FFF2-40B4-BE49-F238E27FC236}">
                <a16:creationId xmlns:a16="http://schemas.microsoft.com/office/drawing/2014/main" id="{14C072A5-58D0-0941-B85B-DDCCF6F91132}"/>
              </a:ext>
            </a:extLst>
          </p:cNvPr>
          <p:cNvGrpSpPr/>
          <p:nvPr/>
        </p:nvGrpSpPr>
        <p:grpSpPr>
          <a:xfrm>
            <a:off x="6388641" y="2493649"/>
            <a:ext cx="244041" cy="172647"/>
            <a:chOff x="7317607" y="2739875"/>
            <a:chExt cx="244041" cy="172647"/>
          </a:xfrm>
        </p:grpSpPr>
        <p:grpSp>
          <p:nvGrpSpPr>
            <p:cNvPr id="185" name="Group 184">
              <a:extLst>
                <a:ext uri="{FF2B5EF4-FFF2-40B4-BE49-F238E27FC236}">
                  <a16:creationId xmlns:a16="http://schemas.microsoft.com/office/drawing/2014/main" id="{65BB9FF5-C9D0-2E47-B777-B565A5DC35D7}"/>
                </a:ext>
              </a:extLst>
            </p:cNvPr>
            <p:cNvGrpSpPr/>
            <p:nvPr/>
          </p:nvGrpSpPr>
          <p:grpSpPr>
            <a:xfrm>
              <a:off x="7317607" y="2739875"/>
              <a:ext cx="163426" cy="172647"/>
              <a:chOff x="4143792" y="2135304"/>
              <a:chExt cx="163426" cy="172647"/>
            </a:xfrm>
          </p:grpSpPr>
          <p:sp>
            <p:nvSpPr>
              <p:cNvPr id="186" name="Rounded Rectangle 185">
                <a:extLst>
                  <a:ext uri="{FF2B5EF4-FFF2-40B4-BE49-F238E27FC236}">
                    <a16:creationId xmlns:a16="http://schemas.microsoft.com/office/drawing/2014/main" id="{0D208A26-51DF-194A-B650-2CFDC0D18D9D}"/>
                  </a:ext>
                </a:extLst>
              </p:cNvPr>
              <p:cNvSpPr/>
              <p:nvPr/>
            </p:nvSpPr>
            <p:spPr>
              <a:xfrm>
                <a:off x="4143792" y="2135304"/>
                <a:ext cx="147004" cy="147004"/>
              </a:xfrm>
              <a:prstGeom prst="roundRect">
                <a:avLst>
                  <a:gd name="adj" fmla="val 20831"/>
                </a:avLst>
              </a:prstGeom>
              <a:solidFill>
                <a:schemeClr val="bg1">
                  <a:lumMod val="65000"/>
                  <a:alpha val="65000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930" dirty="0"/>
              </a:p>
            </p:txBody>
          </p:sp>
          <p:sp>
            <p:nvSpPr>
              <p:cNvPr id="187" name="Rounded Rectangle 186">
                <a:extLst>
                  <a:ext uri="{FF2B5EF4-FFF2-40B4-BE49-F238E27FC236}">
                    <a16:creationId xmlns:a16="http://schemas.microsoft.com/office/drawing/2014/main" id="{1BDDB8E3-42A3-5241-BAD2-6F2C795F6D27}"/>
                  </a:ext>
                </a:extLst>
              </p:cNvPr>
              <p:cNvSpPr/>
              <p:nvPr/>
            </p:nvSpPr>
            <p:spPr>
              <a:xfrm>
                <a:off x="4180669" y="2181402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2">
                  <a:lumMod val="75000"/>
                  <a:alpha val="85432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/>
                  <a:t>E</a:t>
                </a:r>
                <a:endParaRPr lang="en-GB" sz="930" dirty="0"/>
              </a:p>
            </p:txBody>
          </p:sp>
        </p:grpSp>
        <p:sp>
          <p:nvSpPr>
            <p:cNvPr id="188" name="Left Bracket 187">
              <a:extLst>
                <a:ext uri="{FF2B5EF4-FFF2-40B4-BE49-F238E27FC236}">
                  <a16:creationId xmlns:a16="http://schemas.microsoft.com/office/drawing/2014/main" id="{C74BD24E-5A35-1C47-A6ED-BD6A66D4D475}"/>
                </a:ext>
              </a:extLst>
            </p:cNvPr>
            <p:cNvSpPr/>
            <p:nvPr/>
          </p:nvSpPr>
          <p:spPr>
            <a:xfrm>
              <a:off x="7515929" y="2801263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90" name="Group 189">
            <a:extLst>
              <a:ext uri="{FF2B5EF4-FFF2-40B4-BE49-F238E27FC236}">
                <a16:creationId xmlns:a16="http://schemas.microsoft.com/office/drawing/2014/main" id="{C2F9C93F-56D4-874C-A825-7066BFF19EAC}"/>
              </a:ext>
            </a:extLst>
          </p:cNvPr>
          <p:cNvGrpSpPr/>
          <p:nvPr/>
        </p:nvGrpSpPr>
        <p:grpSpPr>
          <a:xfrm>
            <a:off x="6401433" y="3402354"/>
            <a:ext cx="207164" cy="126549"/>
            <a:chOff x="7354484" y="2785973"/>
            <a:chExt cx="207164" cy="126549"/>
          </a:xfrm>
        </p:grpSpPr>
        <p:sp>
          <p:nvSpPr>
            <p:cNvPr id="194" name="Rounded Rectangle 193">
              <a:extLst>
                <a:ext uri="{FF2B5EF4-FFF2-40B4-BE49-F238E27FC236}">
                  <a16:creationId xmlns:a16="http://schemas.microsoft.com/office/drawing/2014/main" id="{2DD07A86-D61C-9E4F-98B1-E432D85F5E7E}"/>
                </a:ext>
              </a:extLst>
            </p:cNvPr>
            <p:cNvSpPr/>
            <p:nvPr/>
          </p:nvSpPr>
          <p:spPr>
            <a:xfrm>
              <a:off x="7354484" y="2785973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</a:p>
          </p:txBody>
        </p:sp>
        <p:sp>
          <p:nvSpPr>
            <p:cNvPr id="192" name="Left Bracket 191">
              <a:extLst>
                <a:ext uri="{FF2B5EF4-FFF2-40B4-BE49-F238E27FC236}">
                  <a16:creationId xmlns:a16="http://schemas.microsoft.com/office/drawing/2014/main" id="{F571867F-3E1C-3C44-B34E-2FF27C2E3875}"/>
                </a:ext>
              </a:extLst>
            </p:cNvPr>
            <p:cNvSpPr/>
            <p:nvPr/>
          </p:nvSpPr>
          <p:spPr>
            <a:xfrm>
              <a:off x="7515929" y="2801263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07" name="Group 206">
            <a:extLst>
              <a:ext uri="{FF2B5EF4-FFF2-40B4-BE49-F238E27FC236}">
                <a16:creationId xmlns:a16="http://schemas.microsoft.com/office/drawing/2014/main" id="{EFA9395E-A54B-D64C-8897-DF69137696E0}"/>
              </a:ext>
            </a:extLst>
          </p:cNvPr>
          <p:cNvGrpSpPr/>
          <p:nvPr/>
        </p:nvGrpSpPr>
        <p:grpSpPr>
          <a:xfrm>
            <a:off x="7020456" y="3722956"/>
            <a:ext cx="207164" cy="126549"/>
            <a:chOff x="7354484" y="2785973"/>
            <a:chExt cx="207164" cy="126549"/>
          </a:xfrm>
        </p:grpSpPr>
        <p:sp>
          <p:nvSpPr>
            <p:cNvPr id="208" name="Rounded Rectangle 207">
              <a:extLst>
                <a:ext uri="{FF2B5EF4-FFF2-40B4-BE49-F238E27FC236}">
                  <a16:creationId xmlns:a16="http://schemas.microsoft.com/office/drawing/2014/main" id="{A0665E5E-384A-3743-9682-BFE49B21AC7E}"/>
                </a:ext>
              </a:extLst>
            </p:cNvPr>
            <p:cNvSpPr/>
            <p:nvPr/>
          </p:nvSpPr>
          <p:spPr>
            <a:xfrm>
              <a:off x="7354484" y="2785973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0915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  <p:sp>
          <p:nvSpPr>
            <p:cNvPr id="209" name="Left Bracket 208">
              <a:extLst>
                <a:ext uri="{FF2B5EF4-FFF2-40B4-BE49-F238E27FC236}">
                  <a16:creationId xmlns:a16="http://schemas.microsoft.com/office/drawing/2014/main" id="{806C19FB-C29C-D147-ACCC-775A4C105CBE}"/>
                </a:ext>
              </a:extLst>
            </p:cNvPr>
            <p:cNvSpPr/>
            <p:nvPr/>
          </p:nvSpPr>
          <p:spPr>
            <a:xfrm>
              <a:off x="7515929" y="2794175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" name="Group 1">
            <a:extLst>
              <a:ext uri="{FF2B5EF4-FFF2-40B4-BE49-F238E27FC236}">
                <a16:creationId xmlns:a16="http://schemas.microsoft.com/office/drawing/2014/main" id="{BDC4D0B6-4F94-7D4F-8F35-D08CF46521CB}"/>
              </a:ext>
            </a:extLst>
          </p:cNvPr>
          <p:cNvGrpSpPr/>
          <p:nvPr/>
        </p:nvGrpSpPr>
        <p:grpSpPr>
          <a:xfrm>
            <a:off x="8025560" y="3663243"/>
            <a:ext cx="455228" cy="935579"/>
            <a:chOff x="8274346" y="3639134"/>
            <a:chExt cx="556846" cy="1144423"/>
          </a:xfrm>
        </p:grpSpPr>
        <p:grpSp>
          <p:nvGrpSpPr>
            <p:cNvPr id="171" name="Group 170">
              <a:extLst>
                <a:ext uri="{FF2B5EF4-FFF2-40B4-BE49-F238E27FC236}">
                  <a16:creationId xmlns:a16="http://schemas.microsoft.com/office/drawing/2014/main" id="{9C47BE89-FF93-8349-96CF-D5DD60AAD4E1}"/>
                </a:ext>
              </a:extLst>
            </p:cNvPr>
            <p:cNvGrpSpPr/>
            <p:nvPr/>
          </p:nvGrpSpPr>
          <p:grpSpPr>
            <a:xfrm>
              <a:off x="8282304" y="4271467"/>
              <a:ext cx="496485" cy="512090"/>
              <a:chOff x="8507926" y="3739223"/>
              <a:chExt cx="551931" cy="569277"/>
            </a:xfrm>
          </p:grpSpPr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04A70B9D-4552-C14F-A121-8427FD421B5D}"/>
                  </a:ext>
                </a:extLst>
              </p:cNvPr>
              <p:cNvGrpSpPr/>
              <p:nvPr/>
            </p:nvGrpSpPr>
            <p:grpSpPr>
              <a:xfrm>
                <a:off x="8549414" y="3739223"/>
                <a:ext cx="510443" cy="569277"/>
                <a:chOff x="1821100" y="1953658"/>
                <a:chExt cx="678227" cy="756402"/>
              </a:xfrm>
            </p:grpSpPr>
            <p:sp>
              <p:nvSpPr>
                <p:cNvPr id="164" name="Rounded Rectangle 163">
                  <a:extLst>
                    <a:ext uri="{FF2B5EF4-FFF2-40B4-BE49-F238E27FC236}">
                      <a16:creationId xmlns:a16="http://schemas.microsoft.com/office/drawing/2014/main" id="{1BAF131A-BAE7-A646-BD5C-A30E82A66EB5}"/>
                    </a:ext>
                  </a:extLst>
                </p:cNvPr>
                <p:cNvSpPr/>
                <p:nvPr/>
              </p:nvSpPr>
              <p:spPr>
                <a:xfrm>
                  <a:off x="2020315" y="2019226"/>
                  <a:ext cx="310857" cy="310857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700"/>
                </a:p>
              </p:txBody>
            </p:sp>
            <p:sp>
              <p:nvSpPr>
                <p:cNvPr id="165" name="Rounded Rectangle 164">
                  <a:extLst>
                    <a:ext uri="{FF2B5EF4-FFF2-40B4-BE49-F238E27FC236}">
                      <a16:creationId xmlns:a16="http://schemas.microsoft.com/office/drawing/2014/main" id="{3AE2B07D-56AB-524E-AAA6-B192E5FD9133}"/>
                    </a:ext>
                  </a:extLst>
                </p:cNvPr>
                <p:cNvSpPr/>
                <p:nvPr/>
              </p:nvSpPr>
              <p:spPr>
                <a:xfrm>
                  <a:off x="2225199" y="1957054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166" name="Rounded Rectangle 165">
                  <a:extLst>
                    <a:ext uri="{FF2B5EF4-FFF2-40B4-BE49-F238E27FC236}">
                      <a16:creationId xmlns:a16="http://schemas.microsoft.com/office/drawing/2014/main" id="{BBF86BE8-8FA7-1141-8F37-8C21FB933137}"/>
                    </a:ext>
                  </a:extLst>
                </p:cNvPr>
                <p:cNvSpPr/>
                <p:nvPr/>
              </p:nvSpPr>
              <p:spPr>
                <a:xfrm>
                  <a:off x="1934147" y="1953658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/>
                    <a:t>A</a:t>
                  </a:r>
                </a:p>
              </p:txBody>
            </p:sp>
            <p:sp>
              <p:nvSpPr>
                <p:cNvPr id="167" name="Rounded Rectangle 166">
                  <a:extLst>
                    <a:ext uri="{FF2B5EF4-FFF2-40B4-BE49-F238E27FC236}">
                      <a16:creationId xmlns:a16="http://schemas.microsoft.com/office/drawing/2014/main" id="{A20232C3-4632-9849-B917-2EA095A181B0}"/>
                    </a:ext>
                  </a:extLst>
                </p:cNvPr>
                <p:cNvSpPr/>
                <p:nvPr/>
              </p:nvSpPr>
              <p:spPr>
                <a:xfrm>
                  <a:off x="1931333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W</a:t>
                  </a:r>
                </a:p>
              </p:txBody>
            </p:sp>
            <p:sp>
              <p:nvSpPr>
                <p:cNvPr id="168" name="Rounded Rectangle 167">
                  <a:extLst>
                    <a:ext uri="{FF2B5EF4-FFF2-40B4-BE49-F238E27FC236}">
                      <a16:creationId xmlns:a16="http://schemas.microsoft.com/office/drawing/2014/main" id="{8DD8AC86-9817-104F-BD16-851BE90567D8}"/>
                    </a:ext>
                  </a:extLst>
                </p:cNvPr>
                <p:cNvSpPr/>
                <p:nvPr/>
              </p:nvSpPr>
              <p:spPr>
                <a:xfrm>
                  <a:off x="2243580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Z</a:t>
                  </a:r>
                </a:p>
              </p:txBody>
            </p:sp>
            <p:sp>
              <p:nvSpPr>
                <p:cNvPr id="169" name="Rectangle 168">
                  <a:extLst>
                    <a:ext uri="{FF2B5EF4-FFF2-40B4-BE49-F238E27FC236}">
                      <a16:creationId xmlns:a16="http://schemas.microsoft.com/office/drawing/2014/main" id="{CC5C3515-360B-9449-88F0-D263B139A763}"/>
                    </a:ext>
                  </a:extLst>
                </p:cNvPr>
                <p:cNvSpPr/>
                <p:nvPr/>
              </p:nvSpPr>
              <p:spPr>
                <a:xfrm>
                  <a:off x="1821100" y="2404208"/>
                  <a:ext cx="678227" cy="305852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schemeClr val="bg1">
                      <a:lumMod val="85000"/>
                      <a:alpha val="40000"/>
                    </a:schemeClr>
                  </a:outerShdw>
                </a:effectLst>
              </p:spPr>
              <p:txBody>
                <a:bodyPr wrap="square" l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Product 2</a:t>
                  </a:r>
                </a:p>
                <a:p>
                  <a:pPr algn="ctr"/>
                  <a:endParaRPr lang="en-US" sz="100" b="1" dirty="0"/>
                </a:p>
              </p:txBody>
            </p:sp>
          </p:grpSp>
          <p:grpSp>
            <p:nvGrpSpPr>
              <p:cNvPr id="159" name="Group 158">
                <a:extLst>
                  <a:ext uri="{FF2B5EF4-FFF2-40B4-BE49-F238E27FC236}">
                    <a16:creationId xmlns:a16="http://schemas.microsoft.com/office/drawing/2014/main" id="{0457771D-B80C-4249-8E72-A18CE0D1466E}"/>
                  </a:ext>
                </a:extLst>
              </p:cNvPr>
              <p:cNvGrpSpPr/>
              <p:nvPr/>
            </p:nvGrpSpPr>
            <p:grpSpPr>
              <a:xfrm>
                <a:off x="8507926" y="3739476"/>
                <a:ext cx="203059" cy="126549"/>
                <a:chOff x="6397468" y="2677427"/>
                <a:chExt cx="203059" cy="126549"/>
              </a:xfrm>
            </p:grpSpPr>
            <p:sp>
              <p:nvSpPr>
                <p:cNvPr id="160" name="Rounded Rectangle 159">
                  <a:extLst>
                    <a:ext uri="{FF2B5EF4-FFF2-40B4-BE49-F238E27FC236}">
                      <a16:creationId xmlns:a16="http://schemas.microsoft.com/office/drawing/2014/main" id="{131F9C8D-8E0A-A543-9806-69F636E60AD1}"/>
                    </a:ext>
                  </a:extLst>
                </p:cNvPr>
                <p:cNvSpPr/>
                <p:nvPr/>
              </p:nvSpPr>
              <p:spPr>
                <a:xfrm>
                  <a:off x="6397468" y="2677427"/>
                  <a:ext cx="126549" cy="126549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accent1">
                    <a:alpha val="65000"/>
                  </a:schemeClr>
                </a:solidFill>
                <a:ln w="158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161" name="Left Bracket 160">
                  <a:extLst>
                    <a:ext uri="{FF2B5EF4-FFF2-40B4-BE49-F238E27FC236}">
                      <a16:creationId xmlns:a16="http://schemas.microsoft.com/office/drawing/2014/main" id="{2DDE0F13-6DFD-F742-B706-533782C5BAC1}"/>
                    </a:ext>
                  </a:extLst>
                </p:cNvPr>
                <p:cNvSpPr/>
                <p:nvPr/>
              </p:nvSpPr>
              <p:spPr>
                <a:xfrm>
                  <a:off x="6554808" y="2683257"/>
                  <a:ext cx="45719" cy="102108"/>
                </a:xfrm>
                <a:prstGeom prst="leftBracket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</p:grpSp>
        </p:grpSp>
        <p:grpSp>
          <p:nvGrpSpPr>
            <p:cNvPr id="172" name="Group 171">
              <a:extLst>
                <a:ext uri="{FF2B5EF4-FFF2-40B4-BE49-F238E27FC236}">
                  <a16:creationId xmlns:a16="http://schemas.microsoft.com/office/drawing/2014/main" id="{7F8298A9-7114-0345-8144-731728559AE3}"/>
                </a:ext>
              </a:extLst>
            </p:cNvPr>
            <p:cNvGrpSpPr/>
            <p:nvPr/>
          </p:nvGrpSpPr>
          <p:grpSpPr>
            <a:xfrm>
              <a:off x="8274346" y="3639134"/>
              <a:ext cx="496485" cy="499417"/>
              <a:chOff x="8507926" y="3732388"/>
              <a:chExt cx="551931" cy="555190"/>
            </a:xfrm>
          </p:grpSpPr>
          <p:grpSp>
            <p:nvGrpSpPr>
              <p:cNvPr id="173" name="Group 172">
                <a:extLst>
                  <a:ext uri="{FF2B5EF4-FFF2-40B4-BE49-F238E27FC236}">
                    <a16:creationId xmlns:a16="http://schemas.microsoft.com/office/drawing/2014/main" id="{2C163CE5-0832-8F43-A52C-A78C6D78E2F2}"/>
                  </a:ext>
                </a:extLst>
              </p:cNvPr>
              <p:cNvGrpSpPr/>
              <p:nvPr/>
            </p:nvGrpSpPr>
            <p:grpSpPr>
              <a:xfrm>
                <a:off x="8549414" y="3739227"/>
                <a:ext cx="510443" cy="548351"/>
                <a:chOff x="1821100" y="1953658"/>
                <a:chExt cx="678227" cy="728596"/>
              </a:xfrm>
            </p:grpSpPr>
            <p:sp>
              <p:nvSpPr>
                <p:cNvPr id="179" name="Rounded Rectangle 178">
                  <a:extLst>
                    <a:ext uri="{FF2B5EF4-FFF2-40B4-BE49-F238E27FC236}">
                      <a16:creationId xmlns:a16="http://schemas.microsoft.com/office/drawing/2014/main" id="{BD67CE31-B137-454E-ACD5-F7CD6E927540}"/>
                    </a:ext>
                  </a:extLst>
                </p:cNvPr>
                <p:cNvSpPr/>
                <p:nvPr/>
              </p:nvSpPr>
              <p:spPr>
                <a:xfrm>
                  <a:off x="2020315" y="2019226"/>
                  <a:ext cx="310857" cy="310857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700"/>
                </a:p>
              </p:txBody>
            </p:sp>
            <p:sp>
              <p:nvSpPr>
                <p:cNvPr id="180" name="Rounded Rectangle 179">
                  <a:extLst>
                    <a:ext uri="{FF2B5EF4-FFF2-40B4-BE49-F238E27FC236}">
                      <a16:creationId xmlns:a16="http://schemas.microsoft.com/office/drawing/2014/main" id="{7983F6B1-5643-7645-87C2-536C412DF9A9}"/>
                    </a:ext>
                  </a:extLst>
                </p:cNvPr>
                <p:cNvSpPr/>
                <p:nvPr/>
              </p:nvSpPr>
              <p:spPr>
                <a:xfrm>
                  <a:off x="2225199" y="1957054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181" name="Rounded Rectangle 180">
                  <a:extLst>
                    <a:ext uri="{FF2B5EF4-FFF2-40B4-BE49-F238E27FC236}">
                      <a16:creationId xmlns:a16="http://schemas.microsoft.com/office/drawing/2014/main" id="{1EAFFAA2-9888-D245-A75C-7D4D85D74A7B}"/>
                    </a:ext>
                  </a:extLst>
                </p:cNvPr>
                <p:cNvSpPr/>
                <p:nvPr/>
              </p:nvSpPr>
              <p:spPr>
                <a:xfrm>
                  <a:off x="1934147" y="1953658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A</a:t>
                  </a:r>
                </a:p>
              </p:txBody>
            </p:sp>
            <p:sp>
              <p:nvSpPr>
                <p:cNvPr id="182" name="Rounded Rectangle 181">
                  <a:extLst>
                    <a:ext uri="{FF2B5EF4-FFF2-40B4-BE49-F238E27FC236}">
                      <a16:creationId xmlns:a16="http://schemas.microsoft.com/office/drawing/2014/main" id="{2EAD0426-AE87-1040-A69B-1579D07FF96A}"/>
                    </a:ext>
                  </a:extLst>
                </p:cNvPr>
                <p:cNvSpPr/>
                <p:nvPr/>
              </p:nvSpPr>
              <p:spPr>
                <a:xfrm>
                  <a:off x="1931333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W</a:t>
                  </a:r>
                </a:p>
              </p:txBody>
            </p:sp>
            <p:sp>
              <p:nvSpPr>
                <p:cNvPr id="183" name="Rounded Rectangle 182">
                  <a:extLst>
                    <a:ext uri="{FF2B5EF4-FFF2-40B4-BE49-F238E27FC236}">
                      <a16:creationId xmlns:a16="http://schemas.microsoft.com/office/drawing/2014/main" id="{81BE9DCF-DFFE-D548-A6B1-00683535E7D9}"/>
                    </a:ext>
                  </a:extLst>
                </p:cNvPr>
                <p:cNvSpPr/>
                <p:nvPr/>
              </p:nvSpPr>
              <p:spPr>
                <a:xfrm>
                  <a:off x="2243580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Z</a:t>
                  </a:r>
                </a:p>
              </p:txBody>
            </p:sp>
            <p:sp>
              <p:nvSpPr>
                <p:cNvPr id="184" name="Rectangle 183">
                  <a:extLst>
                    <a:ext uri="{FF2B5EF4-FFF2-40B4-BE49-F238E27FC236}">
                      <a16:creationId xmlns:a16="http://schemas.microsoft.com/office/drawing/2014/main" id="{1B5C7F66-D7D0-214C-A976-60E9AFB9B214}"/>
                    </a:ext>
                  </a:extLst>
                </p:cNvPr>
                <p:cNvSpPr/>
                <p:nvPr/>
              </p:nvSpPr>
              <p:spPr>
                <a:xfrm>
                  <a:off x="1821100" y="2404208"/>
                  <a:ext cx="678227" cy="27804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schemeClr val="bg1">
                      <a:lumMod val="85000"/>
                      <a:alpha val="40000"/>
                    </a:schemeClr>
                  </a:outerShdw>
                </a:effectLst>
              </p:spPr>
              <p:txBody>
                <a:bodyPr wrap="square" l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Product 1</a:t>
                  </a:r>
                </a:p>
              </p:txBody>
            </p:sp>
          </p:grpSp>
          <p:grpSp>
            <p:nvGrpSpPr>
              <p:cNvPr id="174" name="Group 173">
                <a:extLst>
                  <a:ext uri="{FF2B5EF4-FFF2-40B4-BE49-F238E27FC236}">
                    <a16:creationId xmlns:a16="http://schemas.microsoft.com/office/drawing/2014/main" id="{7D3A05ED-6D22-D148-8FA1-057BB85EFE33}"/>
                  </a:ext>
                </a:extLst>
              </p:cNvPr>
              <p:cNvGrpSpPr/>
              <p:nvPr/>
            </p:nvGrpSpPr>
            <p:grpSpPr>
              <a:xfrm>
                <a:off x="8507926" y="3732388"/>
                <a:ext cx="203059" cy="126549"/>
                <a:chOff x="6397468" y="2670339"/>
                <a:chExt cx="203059" cy="126549"/>
              </a:xfrm>
            </p:grpSpPr>
            <p:sp>
              <p:nvSpPr>
                <p:cNvPr id="176" name="Rounded Rectangle 175">
                  <a:extLst>
                    <a:ext uri="{FF2B5EF4-FFF2-40B4-BE49-F238E27FC236}">
                      <a16:creationId xmlns:a16="http://schemas.microsoft.com/office/drawing/2014/main" id="{0DEF221E-8E00-F344-B4C6-A61637AADFC4}"/>
                    </a:ext>
                  </a:extLst>
                </p:cNvPr>
                <p:cNvSpPr/>
                <p:nvPr/>
              </p:nvSpPr>
              <p:spPr>
                <a:xfrm>
                  <a:off x="6397468" y="2670339"/>
                  <a:ext cx="126549" cy="126549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accent1">
                    <a:alpha val="65000"/>
                  </a:schemeClr>
                </a:solidFill>
                <a:ln w="158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177" name="Left Bracket 176">
                  <a:extLst>
                    <a:ext uri="{FF2B5EF4-FFF2-40B4-BE49-F238E27FC236}">
                      <a16:creationId xmlns:a16="http://schemas.microsoft.com/office/drawing/2014/main" id="{925FEB9B-5714-7A47-999D-60EB1AA0F70F}"/>
                    </a:ext>
                  </a:extLst>
                </p:cNvPr>
                <p:cNvSpPr/>
                <p:nvPr/>
              </p:nvSpPr>
              <p:spPr>
                <a:xfrm>
                  <a:off x="6554808" y="2683257"/>
                  <a:ext cx="45719" cy="102108"/>
                </a:xfrm>
                <a:prstGeom prst="leftBracket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</p:grpSp>
        </p:grpSp>
        <p:grpSp>
          <p:nvGrpSpPr>
            <p:cNvPr id="210" name="Group 209">
              <a:extLst>
                <a:ext uri="{FF2B5EF4-FFF2-40B4-BE49-F238E27FC236}">
                  <a16:creationId xmlns:a16="http://schemas.microsoft.com/office/drawing/2014/main" id="{61EA0FF0-2B92-1A4F-878A-29300F982F26}"/>
                </a:ext>
              </a:extLst>
            </p:cNvPr>
            <p:cNvGrpSpPr/>
            <p:nvPr/>
          </p:nvGrpSpPr>
          <p:grpSpPr>
            <a:xfrm>
              <a:off x="8628630" y="4258010"/>
              <a:ext cx="202562" cy="126549"/>
              <a:chOff x="7278471" y="2793061"/>
              <a:chExt cx="202562" cy="126549"/>
            </a:xfrm>
          </p:grpSpPr>
          <p:sp>
            <p:nvSpPr>
              <p:cNvPr id="211" name="Rounded Rectangle 210">
                <a:extLst>
                  <a:ext uri="{FF2B5EF4-FFF2-40B4-BE49-F238E27FC236}">
                    <a16:creationId xmlns:a16="http://schemas.microsoft.com/office/drawing/2014/main" id="{9E63EA2B-B3FE-8A4F-AB6A-5F7E87659DE0}"/>
                  </a:ext>
                </a:extLst>
              </p:cNvPr>
              <p:cNvSpPr/>
              <p:nvPr/>
            </p:nvSpPr>
            <p:spPr>
              <a:xfrm>
                <a:off x="7354484" y="2793061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2">
                  <a:lumMod val="75000"/>
                  <a:alpha val="65000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700" dirty="0"/>
                  <a:t>E</a:t>
                </a:r>
              </a:p>
            </p:txBody>
          </p:sp>
          <p:sp>
            <p:nvSpPr>
              <p:cNvPr id="212" name="Left Bracket 211">
                <a:extLst>
                  <a:ext uri="{FF2B5EF4-FFF2-40B4-BE49-F238E27FC236}">
                    <a16:creationId xmlns:a16="http://schemas.microsoft.com/office/drawing/2014/main" id="{0A52783F-2C49-C044-BA08-A6C612932A20}"/>
                  </a:ext>
                </a:extLst>
              </p:cNvPr>
              <p:cNvSpPr/>
              <p:nvPr/>
            </p:nvSpPr>
            <p:spPr>
              <a:xfrm rot="10800000">
                <a:off x="7278471" y="2802906"/>
                <a:ext cx="45719" cy="102108"/>
              </a:xfrm>
              <a:prstGeom prst="leftBracket">
                <a:avLst/>
              </a:prstGeom>
              <a:ln w="19050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</p:grpSp>
      <p:grpSp>
        <p:nvGrpSpPr>
          <p:cNvPr id="95" name="Group 94">
            <a:extLst>
              <a:ext uri="{FF2B5EF4-FFF2-40B4-BE49-F238E27FC236}">
                <a16:creationId xmlns:a16="http://schemas.microsoft.com/office/drawing/2014/main" id="{873338E2-8216-414C-A65C-477D49A8A3D1}"/>
              </a:ext>
            </a:extLst>
          </p:cNvPr>
          <p:cNvGrpSpPr/>
          <p:nvPr/>
        </p:nvGrpSpPr>
        <p:grpSpPr>
          <a:xfrm>
            <a:off x="7301535" y="4040049"/>
            <a:ext cx="444530" cy="556913"/>
            <a:chOff x="1821100" y="1953658"/>
            <a:chExt cx="678227" cy="849692"/>
          </a:xfrm>
        </p:grpSpPr>
        <p:sp>
          <p:nvSpPr>
            <p:cNvPr id="96" name="Rounded Rectangle 95">
              <a:extLst>
                <a:ext uri="{FF2B5EF4-FFF2-40B4-BE49-F238E27FC236}">
                  <a16:creationId xmlns:a16="http://schemas.microsoft.com/office/drawing/2014/main" id="{1A2F0596-07A1-7F44-AE4A-D88D565C6871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/>
            </a:p>
          </p:txBody>
        </p:sp>
        <p:sp>
          <p:nvSpPr>
            <p:cNvPr id="97" name="Rounded Rectangle 96">
              <a:extLst>
                <a:ext uri="{FF2B5EF4-FFF2-40B4-BE49-F238E27FC236}">
                  <a16:creationId xmlns:a16="http://schemas.microsoft.com/office/drawing/2014/main" id="{61CC5D9D-56E5-8642-8C62-1B7A83B6043E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30" dirty="0"/>
                <a:t>B</a:t>
              </a:r>
            </a:p>
          </p:txBody>
        </p:sp>
        <p:sp>
          <p:nvSpPr>
            <p:cNvPr id="98" name="Rounded Rectangle 97">
              <a:extLst>
                <a:ext uri="{FF2B5EF4-FFF2-40B4-BE49-F238E27FC236}">
                  <a16:creationId xmlns:a16="http://schemas.microsoft.com/office/drawing/2014/main" id="{F8A04FA2-7D4D-5247-B975-1AC6DE7D9A2A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30"/>
                <a:t>A</a:t>
              </a:r>
            </a:p>
          </p:txBody>
        </p:sp>
        <p:sp>
          <p:nvSpPr>
            <p:cNvPr id="99" name="Rounded Rectangle 98">
              <a:extLst>
                <a:ext uri="{FF2B5EF4-FFF2-40B4-BE49-F238E27FC236}">
                  <a16:creationId xmlns:a16="http://schemas.microsoft.com/office/drawing/2014/main" id="{5DB32BAE-6EC8-6247-AD0F-EAE3769859B3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W</a:t>
              </a:r>
            </a:p>
          </p:txBody>
        </p:sp>
        <p:sp>
          <p:nvSpPr>
            <p:cNvPr id="100" name="Rounded Rectangle 99">
              <a:extLst>
                <a:ext uri="{FF2B5EF4-FFF2-40B4-BE49-F238E27FC236}">
                  <a16:creationId xmlns:a16="http://schemas.microsoft.com/office/drawing/2014/main" id="{3E06D12E-C9BD-D748-86E4-DE41D2D34763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Z</a:t>
              </a:r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9C3E73D5-0A11-F248-8EEA-6A10DE39EDDB}"/>
                </a:ext>
              </a:extLst>
            </p:cNvPr>
            <p:cNvSpPr/>
            <p:nvPr/>
          </p:nvSpPr>
          <p:spPr>
            <a:xfrm>
              <a:off x="1821100" y="2404207"/>
              <a:ext cx="678227" cy="399143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 Base</a:t>
              </a:r>
            </a:p>
          </p:txBody>
        </p:sp>
      </p:grpSp>
      <p:sp>
        <p:nvSpPr>
          <p:cNvPr id="252" name="TextBox 251">
            <a:extLst>
              <a:ext uri="{FF2B5EF4-FFF2-40B4-BE49-F238E27FC236}">
                <a16:creationId xmlns:a16="http://schemas.microsoft.com/office/drawing/2014/main" id="{F8F9CC67-D0B6-544C-9F2A-B38AA9ACEF4F}"/>
              </a:ext>
            </a:extLst>
          </p:cNvPr>
          <p:cNvSpPr txBox="1"/>
          <p:nvPr/>
        </p:nvSpPr>
        <p:spPr>
          <a:xfrm>
            <a:off x="1625261" y="392539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/>
              <a:t>FOUNDRY: SPL Reengineering Approach via Software Transplantation</a:t>
            </a:r>
            <a:endParaRPr lang="en-US" sz="1100" dirty="0"/>
          </a:p>
        </p:txBody>
      </p:sp>
      <p:sp>
        <p:nvSpPr>
          <p:cNvPr id="254" name="TextBox 253">
            <a:extLst>
              <a:ext uri="{FF2B5EF4-FFF2-40B4-BE49-F238E27FC236}">
                <a16:creationId xmlns:a16="http://schemas.microsoft.com/office/drawing/2014/main" id="{4682508F-4C8F-034F-91BF-F6425E093AFF}"/>
              </a:ext>
            </a:extLst>
          </p:cNvPr>
          <p:cNvSpPr txBox="1"/>
          <p:nvPr/>
        </p:nvSpPr>
        <p:spPr>
          <a:xfrm>
            <a:off x="9437893" y="1738520"/>
            <a:ext cx="19912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Seamless Variability Management (without  annotation) </a:t>
            </a:r>
          </a:p>
        </p:txBody>
      </p:sp>
      <p:sp>
        <p:nvSpPr>
          <p:cNvPr id="255" name="TextBox 254">
            <a:extLst>
              <a:ext uri="{FF2B5EF4-FFF2-40B4-BE49-F238E27FC236}">
                <a16:creationId xmlns:a16="http://schemas.microsoft.com/office/drawing/2014/main" id="{8A97794C-3AD3-B148-94EB-784DB6853A5D}"/>
              </a:ext>
            </a:extLst>
          </p:cNvPr>
          <p:cNvSpPr txBox="1"/>
          <p:nvPr/>
        </p:nvSpPr>
        <p:spPr>
          <a:xfrm>
            <a:off x="9433766" y="2004640"/>
            <a:ext cx="1991284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Can be used both to extractive or reactive product line migration strategy</a:t>
            </a:r>
          </a:p>
        </p:txBody>
      </p:sp>
      <p:sp>
        <p:nvSpPr>
          <p:cNvPr id="256" name="TextBox 255">
            <a:extLst>
              <a:ext uri="{FF2B5EF4-FFF2-40B4-BE49-F238E27FC236}">
                <a16:creationId xmlns:a16="http://schemas.microsoft.com/office/drawing/2014/main" id="{FD988B67-3510-D74C-B1B3-881C30C59B09}"/>
              </a:ext>
            </a:extLst>
          </p:cNvPr>
          <p:cNvSpPr txBox="1"/>
          <p:nvPr/>
        </p:nvSpPr>
        <p:spPr>
          <a:xfrm>
            <a:off x="9437467" y="2302502"/>
            <a:ext cx="2135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Can be used as a systematic </a:t>
            </a:r>
            <a:r>
              <a:rPr lang="en-US" sz="800" dirty="0" err="1">
                <a:solidFill>
                  <a:srgbClr val="0070C0"/>
                </a:solidFill>
              </a:rPr>
              <a:t>Clone&amp;own</a:t>
            </a:r>
            <a:r>
              <a:rPr lang="en-US" sz="800" dirty="0">
                <a:solidFill>
                  <a:srgbClr val="0070C0"/>
                </a:solidFill>
              </a:rPr>
              <a:t> strategy to specialize existing products</a:t>
            </a:r>
          </a:p>
        </p:txBody>
      </p:sp>
      <p:sp>
        <p:nvSpPr>
          <p:cNvPr id="257" name="TextBox 256">
            <a:extLst>
              <a:ext uri="{FF2B5EF4-FFF2-40B4-BE49-F238E27FC236}">
                <a16:creationId xmlns:a16="http://schemas.microsoft.com/office/drawing/2014/main" id="{F6CEFC56-22A9-EA44-9495-F3024D31B921}"/>
              </a:ext>
            </a:extLst>
          </p:cNvPr>
          <p:cNvSpPr txBox="1"/>
          <p:nvPr/>
        </p:nvSpPr>
        <p:spPr>
          <a:xfrm>
            <a:off x="9433538" y="2601934"/>
            <a:ext cx="21357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﻿Avoiding the duplication of feature implementations</a:t>
            </a:r>
          </a:p>
        </p:txBody>
      </p:sp>
      <p:sp>
        <p:nvSpPr>
          <p:cNvPr id="258" name="TextBox 257">
            <a:extLst>
              <a:ext uri="{FF2B5EF4-FFF2-40B4-BE49-F238E27FC236}">
                <a16:creationId xmlns:a16="http://schemas.microsoft.com/office/drawing/2014/main" id="{71C3FC37-C30E-9544-9F25-B50D5CBFAAF9}"/>
              </a:ext>
            </a:extLst>
          </p:cNvPr>
          <p:cNvSpPr txBox="1"/>
          <p:nvPr/>
        </p:nvSpPr>
        <p:spPr>
          <a:xfrm>
            <a:off x="9413526" y="1500945"/>
            <a:ext cx="215578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100" b="1" dirty="0">
                <a:solidFill>
                  <a:srgbClr val="0070C0"/>
                </a:solidFill>
              </a:rPr>
              <a:t>SPL via Software Transplantation </a:t>
            </a:r>
            <a:endParaRPr lang="en-US" sz="1100" dirty="0">
              <a:solidFill>
                <a:srgbClr val="0070C0"/>
              </a:solidFill>
            </a:endParaRPr>
          </a:p>
        </p:txBody>
      </p:sp>
      <p:sp>
        <p:nvSpPr>
          <p:cNvPr id="261" name="TextBox 260">
            <a:extLst>
              <a:ext uri="{FF2B5EF4-FFF2-40B4-BE49-F238E27FC236}">
                <a16:creationId xmlns:a16="http://schemas.microsoft.com/office/drawing/2014/main" id="{FFBE7AA3-C979-BF4A-8E4F-71E1F1DF2951}"/>
              </a:ext>
            </a:extLst>
          </p:cNvPr>
          <p:cNvSpPr txBox="1"/>
          <p:nvPr/>
        </p:nvSpPr>
        <p:spPr>
          <a:xfrm>
            <a:off x="9437454" y="2893846"/>
            <a:ext cx="21357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﻿Preserving features behavior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﻿Reduce feature redundancy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800" dirty="0">
                <a:solidFill>
                  <a:srgbClr val="0070C0"/>
                </a:solidFill>
              </a:rPr>
              <a:t>Automated ﻿ changes propagation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70C0"/>
              </a:solidFill>
            </a:endParaRPr>
          </a:p>
        </p:txBody>
      </p:sp>
      <p:sp>
        <p:nvSpPr>
          <p:cNvPr id="269" name="Rounded Rectangle 268">
            <a:extLst>
              <a:ext uri="{FF2B5EF4-FFF2-40B4-BE49-F238E27FC236}">
                <a16:creationId xmlns:a16="http://schemas.microsoft.com/office/drawing/2014/main" id="{C18A77DB-512F-314A-B36F-F2C85FA99DE5}"/>
              </a:ext>
            </a:extLst>
          </p:cNvPr>
          <p:cNvSpPr/>
          <p:nvPr/>
        </p:nvSpPr>
        <p:spPr>
          <a:xfrm rot="16200000">
            <a:off x="983549" y="2662777"/>
            <a:ext cx="975893" cy="282858"/>
          </a:xfrm>
          <a:prstGeom prst="roundRect">
            <a:avLst>
              <a:gd name="adj" fmla="val 5376"/>
            </a:avLst>
          </a:prstGeom>
          <a:noFill/>
          <a:ln w="6350"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b="1" dirty="0">
                <a:solidFill>
                  <a:schemeClr val="tx1"/>
                </a:solidFill>
              </a:rPr>
              <a:t>Donor Systems</a:t>
            </a:r>
          </a:p>
        </p:txBody>
      </p:sp>
      <p:grpSp>
        <p:nvGrpSpPr>
          <p:cNvPr id="279" name="Group 278">
            <a:extLst>
              <a:ext uri="{FF2B5EF4-FFF2-40B4-BE49-F238E27FC236}">
                <a16:creationId xmlns:a16="http://schemas.microsoft.com/office/drawing/2014/main" id="{62AC44BC-B395-7E4E-B1F0-717B90FB43B9}"/>
              </a:ext>
            </a:extLst>
          </p:cNvPr>
          <p:cNvGrpSpPr/>
          <p:nvPr/>
        </p:nvGrpSpPr>
        <p:grpSpPr>
          <a:xfrm>
            <a:off x="4274110" y="3970843"/>
            <a:ext cx="385647" cy="517797"/>
            <a:chOff x="1836236" y="1953658"/>
            <a:chExt cx="678227" cy="910635"/>
          </a:xfrm>
        </p:grpSpPr>
        <p:sp>
          <p:nvSpPr>
            <p:cNvPr id="280" name="Rounded Rectangle 279">
              <a:extLst>
                <a:ext uri="{FF2B5EF4-FFF2-40B4-BE49-F238E27FC236}">
                  <a16:creationId xmlns:a16="http://schemas.microsoft.com/office/drawing/2014/main" id="{97842EED-123B-0D43-AB68-F196249471F1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700"/>
            </a:p>
          </p:txBody>
        </p:sp>
        <p:sp>
          <p:nvSpPr>
            <p:cNvPr id="281" name="Rounded Rectangle 280">
              <a:extLst>
                <a:ext uri="{FF2B5EF4-FFF2-40B4-BE49-F238E27FC236}">
                  <a16:creationId xmlns:a16="http://schemas.microsoft.com/office/drawing/2014/main" id="{854696C4-6331-A448-A214-AB069B82ED3A}"/>
                </a:ext>
              </a:extLst>
            </p:cNvPr>
            <p:cNvSpPr/>
            <p:nvPr/>
          </p:nvSpPr>
          <p:spPr>
            <a:xfrm>
              <a:off x="2225206" y="195705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B</a:t>
              </a:r>
            </a:p>
          </p:txBody>
        </p:sp>
        <p:sp>
          <p:nvSpPr>
            <p:cNvPr id="282" name="Rounded Rectangle 281">
              <a:extLst>
                <a:ext uri="{FF2B5EF4-FFF2-40B4-BE49-F238E27FC236}">
                  <a16:creationId xmlns:a16="http://schemas.microsoft.com/office/drawing/2014/main" id="{D4644BF3-D983-0942-AABE-AA3F906A52D4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A</a:t>
              </a:r>
            </a:p>
          </p:txBody>
        </p:sp>
        <p:sp>
          <p:nvSpPr>
            <p:cNvPr id="283" name="Rounded Rectangle 282">
              <a:extLst>
                <a:ext uri="{FF2B5EF4-FFF2-40B4-BE49-F238E27FC236}">
                  <a16:creationId xmlns:a16="http://schemas.microsoft.com/office/drawing/2014/main" id="{CCE22E09-62A5-7641-AE75-1E2DB0EFED41}"/>
                </a:ext>
              </a:extLst>
            </p:cNvPr>
            <p:cNvSpPr/>
            <p:nvPr/>
          </p:nvSpPr>
          <p:spPr>
            <a:xfrm>
              <a:off x="1931333" y="222750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601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W</a:t>
              </a:r>
            </a:p>
          </p:txBody>
        </p:sp>
        <p:sp>
          <p:nvSpPr>
            <p:cNvPr id="284" name="Rounded Rectangle 283">
              <a:extLst>
                <a:ext uri="{FF2B5EF4-FFF2-40B4-BE49-F238E27FC236}">
                  <a16:creationId xmlns:a16="http://schemas.microsoft.com/office/drawing/2014/main" id="{18898C20-EBB1-E94A-947D-7E599AF32557}"/>
                </a:ext>
              </a:extLst>
            </p:cNvPr>
            <p:cNvSpPr/>
            <p:nvPr/>
          </p:nvSpPr>
          <p:spPr>
            <a:xfrm>
              <a:off x="2243581" y="222750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601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Z</a:t>
              </a:r>
            </a:p>
          </p:txBody>
        </p:sp>
        <p:sp>
          <p:nvSpPr>
            <p:cNvPr id="285" name="Rectangle 284">
              <a:extLst>
                <a:ext uri="{FF2B5EF4-FFF2-40B4-BE49-F238E27FC236}">
                  <a16:creationId xmlns:a16="http://schemas.microsoft.com/office/drawing/2014/main" id="{3B3E3DE5-9E39-2F43-ABDF-027F6F249F5C}"/>
                </a:ext>
              </a:extLst>
            </p:cNvPr>
            <p:cNvSpPr/>
            <p:nvPr/>
          </p:nvSpPr>
          <p:spPr>
            <a:xfrm>
              <a:off x="1836236" y="2404207"/>
              <a:ext cx="678227" cy="460086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 Base</a:t>
              </a:r>
            </a:p>
          </p:txBody>
        </p:sp>
      </p:grpSp>
      <p:sp>
        <p:nvSpPr>
          <p:cNvPr id="291" name="Rounded Rectangle 290">
            <a:extLst>
              <a:ext uri="{FF2B5EF4-FFF2-40B4-BE49-F238E27FC236}">
                <a16:creationId xmlns:a16="http://schemas.microsoft.com/office/drawing/2014/main" id="{3A522EE3-409A-114E-A514-3A0657AD0703}"/>
              </a:ext>
            </a:extLst>
          </p:cNvPr>
          <p:cNvSpPr/>
          <p:nvPr/>
        </p:nvSpPr>
        <p:spPr>
          <a:xfrm rot="16200000">
            <a:off x="948891" y="4034001"/>
            <a:ext cx="1040359" cy="282858"/>
          </a:xfrm>
          <a:prstGeom prst="roundRect">
            <a:avLst>
              <a:gd name="adj" fmla="val 5376"/>
            </a:avLst>
          </a:prstGeom>
          <a:noFill/>
          <a:ln w="6350"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b="1" dirty="0">
                <a:solidFill>
                  <a:schemeClr val="tx1"/>
                </a:solidFill>
              </a:rPr>
              <a:t>Product base (Host)</a:t>
            </a:r>
          </a:p>
        </p:txBody>
      </p:sp>
      <p:cxnSp>
        <p:nvCxnSpPr>
          <p:cNvPr id="294" name="Straight Arrow Connector 293">
            <a:extLst>
              <a:ext uri="{FF2B5EF4-FFF2-40B4-BE49-F238E27FC236}">
                <a16:creationId xmlns:a16="http://schemas.microsoft.com/office/drawing/2014/main" id="{16C08245-1C65-1640-BD50-03186A1356C6}"/>
              </a:ext>
            </a:extLst>
          </p:cNvPr>
          <p:cNvCxnSpPr>
            <a:cxnSpLocks/>
          </p:cNvCxnSpPr>
          <p:nvPr/>
        </p:nvCxnSpPr>
        <p:spPr>
          <a:xfrm flipV="1">
            <a:off x="7744053" y="3889140"/>
            <a:ext cx="288811" cy="260916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6" name="Straight Arrow Connector 295">
            <a:extLst>
              <a:ext uri="{FF2B5EF4-FFF2-40B4-BE49-F238E27FC236}">
                <a16:creationId xmlns:a16="http://schemas.microsoft.com/office/drawing/2014/main" id="{AA085111-BA64-A54A-86BF-E6112FE5FD26}"/>
              </a:ext>
            </a:extLst>
          </p:cNvPr>
          <p:cNvCxnSpPr>
            <a:cxnSpLocks/>
          </p:cNvCxnSpPr>
          <p:nvPr/>
        </p:nvCxnSpPr>
        <p:spPr>
          <a:xfrm>
            <a:off x="7771714" y="4239222"/>
            <a:ext cx="179054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9" name="Straight Arrow Connector 298">
            <a:extLst>
              <a:ext uri="{FF2B5EF4-FFF2-40B4-BE49-F238E27FC236}">
                <a16:creationId xmlns:a16="http://schemas.microsoft.com/office/drawing/2014/main" id="{0CB4D203-0DE8-D644-9626-4A0E203D3F07}"/>
              </a:ext>
            </a:extLst>
          </p:cNvPr>
          <p:cNvCxnSpPr>
            <a:cxnSpLocks/>
          </p:cNvCxnSpPr>
          <p:nvPr/>
        </p:nvCxnSpPr>
        <p:spPr>
          <a:xfrm>
            <a:off x="7741639" y="4331907"/>
            <a:ext cx="283921" cy="260916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9" name="TextBox 148">
            <a:extLst>
              <a:ext uri="{FF2B5EF4-FFF2-40B4-BE49-F238E27FC236}">
                <a16:creationId xmlns:a16="http://schemas.microsoft.com/office/drawing/2014/main" id="{3A9823B3-4B14-BC46-B042-62B554128DF2}"/>
              </a:ext>
            </a:extLst>
          </p:cNvPr>
          <p:cNvSpPr txBox="1"/>
          <p:nvPr/>
        </p:nvSpPr>
        <p:spPr>
          <a:xfrm>
            <a:off x="6592326" y="2556562"/>
            <a:ext cx="11896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Over-organs with a Compatibility Layer</a:t>
            </a:r>
          </a:p>
        </p:txBody>
      </p:sp>
      <p:sp>
        <p:nvSpPr>
          <p:cNvPr id="175" name="Rectangle 174">
            <a:extLst>
              <a:ext uri="{FF2B5EF4-FFF2-40B4-BE49-F238E27FC236}">
                <a16:creationId xmlns:a16="http://schemas.microsoft.com/office/drawing/2014/main" id="{5FD51A12-C041-CA40-A47E-1DF8723419F2}"/>
              </a:ext>
            </a:extLst>
          </p:cNvPr>
          <p:cNvSpPr/>
          <p:nvPr/>
        </p:nvSpPr>
        <p:spPr>
          <a:xfrm>
            <a:off x="2732294" y="3288633"/>
            <a:ext cx="842570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Codebase and organ entry point</a:t>
            </a:r>
          </a:p>
        </p:txBody>
      </p: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2D442B87-54E8-CD41-A01C-010E25C48364}"/>
              </a:ext>
            </a:extLst>
          </p:cNvPr>
          <p:cNvGrpSpPr/>
          <p:nvPr/>
        </p:nvGrpSpPr>
        <p:grpSpPr>
          <a:xfrm>
            <a:off x="7034581" y="2948448"/>
            <a:ext cx="693502" cy="200055"/>
            <a:chOff x="7020094" y="5363292"/>
            <a:chExt cx="953235" cy="274981"/>
          </a:xfrm>
        </p:grpSpPr>
        <p:sp>
          <p:nvSpPr>
            <p:cNvPr id="195" name="TextBox 194">
              <a:extLst>
                <a:ext uri="{FF2B5EF4-FFF2-40B4-BE49-F238E27FC236}">
                  <a16:creationId xmlns:a16="http://schemas.microsoft.com/office/drawing/2014/main" id="{5DFA71D7-D05F-E744-BB74-3E4A0FB61F95}"/>
                </a:ext>
              </a:extLst>
            </p:cNvPr>
            <p:cNvSpPr txBox="1"/>
            <p:nvPr/>
          </p:nvSpPr>
          <p:spPr>
            <a:xfrm>
              <a:off x="7020094" y="5363292"/>
              <a:ext cx="872974" cy="274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IceBox Tests</a:t>
              </a:r>
            </a:p>
          </p:txBody>
        </p:sp>
        <p:cxnSp>
          <p:nvCxnSpPr>
            <p:cNvPr id="196" name="Straight Arrow Connector 195">
              <a:extLst>
                <a:ext uri="{FF2B5EF4-FFF2-40B4-BE49-F238E27FC236}">
                  <a16:creationId xmlns:a16="http://schemas.microsoft.com/office/drawing/2014/main" id="{4F5E8EF7-E979-B148-8D94-D55B5769D02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27787" y="5619270"/>
              <a:ext cx="945542" cy="0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9B24AE3B-2B3F-4D46-BEA4-AD20B117E7E0}"/>
              </a:ext>
            </a:extLst>
          </p:cNvPr>
          <p:cNvGrpSpPr/>
          <p:nvPr/>
        </p:nvGrpSpPr>
        <p:grpSpPr>
          <a:xfrm>
            <a:off x="4762386" y="3768185"/>
            <a:ext cx="894760" cy="317236"/>
            <a:chOff x="4496256" y="5153538"/>
            <a:chExt cx="894760" cy="317236"/>
          </a:xfrm>
        </p:grpSpPr>
        <p:sp>
          <p:nvSpPr>
            <p:cNvPr id="197" name="Rectangle 196">
              <a:extLst>
                <a:ext uri="{FF2B5EF4-FFF2-40B4-BE49-F238E27FC236}">
                  <a16:creationId xmlns:a16="http://schemas.microsoft.com/office/drawing/2014/main" id="{FE5D8ED3-110B-F34E-B87F-AE602F6C82B8}"/>
                </a:ext>
              </a:extLst>
            </p:cNvPr>
            <p:cNvSpPr/>
            <p:nvPr/>
          </p:nvSpPr>
          <p:spPr>
            <a:xfrm>
              <a:off x="4587295" y="5153538"/>
              <a:ext cx="803721" cy="30777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Host insertion point</a:t>
              </a:r>
            </a:p>
          </p:txBody>
        </p:sp>
        <p:cxnSp>
          <p:nvCxnSpPr>
            <p:cNvPr id="199" name="Straight Arrow Connector 198">
              <a:extLst>
                <a:ext uri="{FF2B5EF4-FFF2-40B4-BE49-F238E27FC236}">
                  <a16:creationId xmlns:a16="http://schemas.microsoft.com/office/drawing/2014/main" id="{A4D0EB3F-31BA-4841-AFE0-3D037C92E190}"/>
                </a:ext>
              </a:extLst>
            </p:cNvPr>
            <p:cNvCxnSpPr>
              <a:cxnSpLocks/>
            </p:cNvCxnSpPr>
            <p:nvPr/>
          </p:nvCxnSpPr>
          <p:spPr>
            <a:xfrm>
              <a:off x="4496256" y="5470774"/>
              <a:ext cx="790488" cy="0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201" name="Straight Arrow Connector 200">
            <a:extLst>
              <a:ext uri="{FF2B5EF4-FFF2-40B4-BE49-F238E27FC236}">
                <a16:creationId xmlns:a16="http://schemas.microsoft.com/office/drawing/2014/main" id="{229DE555-8B6F-FD4F-933A-7EDED0EB572C}"/>
              </a:ext>
            </a:extLst>
          </p:cNvPr>
          <p:cNvCxnSpPr>
            <a:cxnSpLocks/>
            <a:endCxn id="98" idx="2"/>
          </p:cNvCxnSpPr>
          <p:nvPr/>
        </p:nvCxnSpPr>
        <p:spPr>
          <a:xfrm>
            <a:off x="7101234" y="4150056"/>
            <a:ext cx="329499" cy="20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2" name="Picture 201">
            <a:extLst>
              <a:ext uri="{FF2B5EF4-FFF2-40B4-BE49-F238E27FC236}">
                <a16:creationId xmlns:a16="http://schemas.microsoft.com/office/drawing/2014/main" id="{3FCBDF32-07D6-3844-9373-856E7019F2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51243" y="3825333"/>
            <a:ext cx="192555" cy="192555"/>
          </a:xfrm>
          <a:prstGeom prst="rect">
            <a:avLst/>
          </a:prstGeom>
        </p:spPr>
      </p:pic>
      <p:pic>
        <p:nvPicPr>
          <p:cNvPr id="203" name="Picture 202">
            <a:extLst>
              <a:ext uri="{FF2B5EF4-FFF2-40B4-BE49-F238E27FC236}">
                <a16:creationId xmlns:a16="http://schemas.microsoft.com/office/drawing/2014/main" id="{6F8385C5-D439-DB46-B6BB-487AEE4433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81476" y="2911746"/>
            <a:ext cx="192555" cy="192555"/>
          </a:xfrm>
          <a:prstGeom prst="rect">
            <a:avLst/>
          </a:prstGeom>
        </p:spPr>
      </p:pic>
      <p:cxnSp>
        <p:nvCxnSpPr>
          <p:cNvPr id="205" name="Straight Arrow Connector 204">
            <a:extLst>
              <a:ext uri="{FF2B5EF4-FFF2-40B4-BE49-F238E27FC236}">
                <a16:creationId xmlns:a16="http://schemas.microsoft.com/office/drawing/2014/main" id="{1D2048AA-8041-1244-9585-697D082ECDA7}"/>
              </a:ext>
            </a:extLst>
          </p:cNvPr>
          <p:cNvCxnSpPr>
            <a:cxnSpLocks/>
          </p:cNvCxnSpPr>
          <p:nvPr/>
        </p:nvCxnSpPr>
        <p:spPr>
          <a:xfrm>
            <a:off x="2779961" y="2904237"/>
            <a:ext cx="0" cy="649383"/>
          </a:xfrm>
          <a:prstGeom prst="straightConnector1">
            <a:avLst/>
          </a:prstGeom>
          <a:ln w="15875">
            <a:solidFill>
              <a:schemeClr val="accent2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6" name="Picture 205">
            <a:extLst>
              <a:ext uri="{FF2B5EF4-FFF2-40B4-BE49-F238E27FC236}">
                <a16:creationId xmlns:a16="http://schemas.microsoft.com/office/drawing/2014/main" id="{83DB17F4-EA1A-C745-A85B-2EBEEA056E1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63073" y="3333955"/>
            <a:ext cx="192555" cy="192555"/>
          </a:xfrm>
          <a:prstGeom prst="rect">
            <a:avLst/>
          </a:prstGeom>
        </p:spPr>
      </p:pic>
      <p:cxnSp>
        <p:nvCxnSpPr>
          <p:cNvPr id="213" name="Straight Arrow Connector 212">
            <a:extLst>
              <a:ext uri="{FF2B5EF4-FFF2-40B4-BE49-F238E27FC236}">
                <a16:creationId xmlns:a16="http://schemas.microsoft.com/office/drawing/2014/main" id="{3250541E-18A0-5D40-B667-957318CE9385}"/>
              </a:ext>
            </a:extLst>
          </p:cNvPr>
          <p:cNvCxnSpPr>
            <a:cxnSpLocks/>
          </p:cNvCxnSpPr>
          <p:nvPr/>
        </p:nvCxnSpPr>
        <p:spPr>
          <a:xfrm flipH="1">
            <a:off x="2771494" y="3562087"/>
            <a:ext cx="700994" cy="0"/>
          </a:xfrm>
          <a:prstGeom prst="straightConnector1">
            <a:avLst/>
          </a:prstGeom>
          <a:ln w="15875">
            <a:solidFill>
              <a:schemeClr val="accent2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4" name="Rounded Rectangle 213">
            <a:extLst>
              <a:ext uri="{FF2B5EF4-FFF2-40B4-BE49-F238E27FC236}">
                <a16:creationId xmlns:a16="http://schemas.microsoft.com/office/drawing/2014/main" id="{5EB019B7-A1F2-524B-ACAC-81DDA90F53DF}"/>
              </a:ext>
            </a:extLst>
          </p:cNvPr>
          <p:cNvSpPr/>
          <p:nvPr/>
        </p:nvSpPr>
        <p:spPr>
          <a:xfrm>
            <a:off x="7728083" y="1756410"/>
            <a:ext cx="871020" cy="884646"/>
          </a:xfrm>
          <a:prstGeom prst="roundRect">
            <a:avLst>
              <a:gd name="adj" fmla="val 5376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Legend</a:t>
            </a:r>
          </a:p>
        </p:txBody>
      </p:sp>
      <p:pic>
        <p:nvPicPr>
          <p:cNvPr id="204" name="Picture 203">
            <a:extLst>
              <a:ext uri="{FF2B5EF4-FFF2-40B4-BE49-F238E27FC236}">
                <a16:creationId xmlns:a16="http://schemas.microsoft.com/office/drawing/2014/main" id="{D5220621-8B15-1342-B668-AEA1CAFAE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00727" y="2115665"/>
            <a:ext cx="153196" cy="153196"/>
          </a:xfrm>
          <a:prstGeom prst="rect">
            <a:avLst/>
          </a:prstGeom>
        </p:spPr>
      </p:pic>
      <p:sp>
        <p:nvSpPr>
          <p:cNvPr id="215" name="Rectangle 214">
            <a:extLst>
              <a:ext uri="{FF2B5EF4-FFF2-40B4-BE49-F238E27FC236}">
                <a16:creationId xmlns:a16="http://schemas.microsoft.com/office/drawing/2014/main" id="{EB428E49-860F-314E-95A0-CE14741B8900}"/>
              </a:ext>
            </a:extLst>
          </p:cNvPr>
          <p:cNvSpPr/>
          <p:nvPr/>
        </p:nvSpPr>
        <p:spPr>
          <a:xfrm>
            <a:off x="7896820" y="2133221"/>
            <a:ext cx="453200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Inputs</a:t>
            </a:r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64B947F6-38B4-984C-91B0-A612BD7FC276}"/>
              </a:ext>
            </a:extLst>
          </p:cNvPr>
          <p:cNvGrpSpPr/>
          <p:nvPr/>
        </p:nvGrpSpPr>
        <p:grpSpPr>
          <a:xfrm>
            <a:off x="7790613" y="2951205"/>
            <a:ext cx="767881" cy="322566"/>
            <a:chOff x="7066953" y="5245724"/>
            <a:chExt cx="1055472" cy="443375"/>
          </a:xfrm>
        </p:grpSpPr>
        <p:sp>
          <p:nvSpPr>
            <p:cNvPr id="223" name="TextBox 222">
              <a:extLst>
                <a:ext uri="{FF2B5EF4-FFF2-40B4-BE49-F238E27FC236}">
                  <a16:creationId xmlns:a16="http://schemas.microsoft.com/office/drawing/2014/main" id="{8002AB79-82EF-CD48-ABDB-DA63B1A09491}"/>
                </a:ext>
              </a:extLst>
            </p:cNvPr>
            <p:cNvSpPr txBox="1"/>
            <p:nvPr/>
          </p:nvSpPr>
          <p:spPr>
            <a:xfrm>
              <a:off x="7066953" y="5245724"/>
              <a:ext cx="1055472" cy="42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Post-operative test cases</a:t>
              </a:r>
            </a:p>
          </p:txBody>
        </p:sp>
        <p:cxnSp>
          <p:nvCxnSpPr>
            <p:cNvPr id="224" name="Straight Arrow Connector 223">
              <a:extLst>
                <a:ext uri="{FF2B5EF4-FFF2-40B4-BE49-F238E27FC236}">
                  <a16:creationId xmlns:a16="http://schemas.microsoft.com/office/drawing/2014/main" id="{58A96745-E4BB-F248-9829-EE2EC14E17E4}"/>
                </a:ext>
              </a:extLst>
            </p:cNvPr>
            <p:cNvCxnSpPr>
              <a:cxnSpLocks/>
            </p:cNvCxnSpPr>
            <p:nvPr/>
          </p:nvCxnSpPr>
          <p:spPr>
            <a:xfrm>
              <a:off x="7136782" y="5352083"/>
              <a:ext cx="0" cy="337016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25" name="Picture 224">
            <a:extLst>
              <a:ext uri="{FF2B5EF4-FFF2-40B4-BE49-F238E27FC236}">
                <a16:creationId xmlns:a16="http://schemas.microsoft.com/office/drawing/2014/main" id="{21CC8DEB-4DB0-044F-8E47-CEDCD2E513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07845" y="2994709"/>
            <a:ext cx="192555" cy="192555"/>
          </a:xfrm>
          <a:prstGeom prst="rect">
            <a:avLst/>
          </a:prstGeom>
        </p:spPr>
      </p:pic>
      <p:cxnSp>
        <p:nvCxnSpPr>
          <p:cNvPr id="235" name="Straight Arrow Connector 234">
            <a:extLst>
              <a:ext uri="{FF2B5EF4-FFF2-40B4-BE49-F238E27FC236}">
                <a16:creationId xmlns:a16="http://schemas.microsoft.com/office/drawing/2014/main" id="{6F2B6E86-F806-764A-BBA7-DDAA15EA347C}"/>
              </a:ext>
            </a:extLst>
          </p:cNvPr>
          <p:cNvCxnSpPr>
            <a:cxnSpLocks/>
          </p:cNvCxnSpPr>
          <p:nvPr/>
        </p:nvCxnSpPr>
        <p:spPr>
          <a:xfrm>
            <a:off x="4752145" y="4254724"/>
            <a:ext cx="799355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3" name="Group 122">
            <a:extLst>
              <a:ext uri="{FF2B5EF4-FFF2-40B4-BE49-F238E27FC236}">
                <a16:creationId xmlns:a16="http://schemas.microsoft.com/office/drawing/2014/main" id="{E394E60B-AD9C-AE46-913B-8DD77042CE2F}"/>
              </a:ext>
            </a:extLst>
          </p:cNvPr>
          <p:cNvGrpSpPr/>
          <p:nvPr/>
        </p:nvGrpSpPr>
        <p:grpSpPr>
          <a:xfrm>
            <a:off x="3780606" y="2809898"/>
            <a:ext cx="222814" cy="336424"/>
            <a:chOff x="2946482" y="2864675"/>
            <a:chExt cx="235056" cy="354907"/>
          </a:xfrm>
        </p:grpSpPr>
        <p:pic>
          <p:nvPicPr>
            <p:cNvPr id="248" name="Picture 247">
              <a:extLst>
                <a:ext uri="{FF2B5EF4-FFF2-40B4-BE49-F238E27FC236}">
                  <a16:creationId xmlns:a16="http://schemas.microsoft.com/office/drawing/2014/main" id="{5900DA1A-A6A7-B74F-B309-FD3435D9AE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  <a:alphaModFix amt="55000"/>
            </a:blip>
            <a:stretch>
              <a:fillRect/>
            </a:stretch>
          </p:blipFill>
          <p:spPr>
            <a:xfrm>
              <a:off x="2946482" y="2993095"/>
              <a:ext cx="232921" cy="226487"/>
            </a:xfrm>
            <a:prstGeom prst="rect">
              <a:avLst/>
            </a:prstGeom>
            <a:effectLst>
              <a:outerShdw blurRad="50800" dist="38100" dir="2700000" algn="tl" rotWithShape="0">
                <a:schemeClr val="bg1"/>
              </a:outerShdw>
            </a:effectLst>
          </p:spPr>
        </p:pic>
        <p:pic>
          <p:nvPicPr>
            <p:cNvPr id="249" name="Picture 248">
              <a:extLst>
                <a:ext uri="{FF2B5EF4-FFF2-40B4-BE49-F238E27FC236}">
                  <a16:creationId xmlns:a16="http://schemas.microsoft.com/office/drawing/2014/main" id="{E66A54E4-7B0B-464D-86BE-C4042BCE225A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  <a:alphaModFix amt="66000"/>
            </a:blip>
            <a:stretch>
              <a:fillRect/>
            </a:stretch>
          </p:blipFill>
          <p:spPr>
            <a:xfrm rot="10800000">
              <a:off x="2986182" y="2864675"/>
              <a:ext cx="195356" cy="189959"/>
            </a:xfrm>
            <a:prstGeom prst="rect">
              <a:avLst/>
            </a:prstGeom>
            <a:effectLst>
              <a:outerShdw blurRad="50800" dist="38100" dir="2700000" algn="tl" rotWithShape="0">
                <a:schemeClr val="bg1"/>
              </a:outerShdw>
            </a:effectLst>
          </p:spPr>
        </p:pic>
      </p:grpSp>
      <p:pic>
        <p:nvPicPr>
          <p:cNvPr id="251" name="Picture 250">
            <a:extLst>
              <a:ext uri="{FF2B5EF4-FFF2-40B4-BE49-F238E27FC236}">
                <a16:creationId xmlns:a16="http://schemas.microsoft.com/office/drawing/2014/main" id="{B5B42D45-1713-054C-9575-3D262495E064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48000"/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40707" y="2138682"/>
            <a:ext cx="130180" cy="130179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253" name="Picture 252">
            <a:extLst>
              <a:ext uri="{FF2B5EF4-FFF2-40B4-BE49-F238E27FC236}">
                <a16:creationId xmlns:a16="http://schemas.microsoft.com/office/drawing/2014/main" id="{7C7E22E9-63F3-FA47-A355-FBA5FF624C10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7000"/>
          </a:blip>
          <a:stretch>
            <a:fillRect/>
          </a:stretch>
        </p:blipFill>
        <p:spPr>
          <a:xfrm>
            <a:off x="6868398" y="2978512"/>
            <a:ext cx="152200" cy="156349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260" name="Picture 259">
            <a:extLst>
              <a:ext uri="{FF2B5EF4-FFF2-40B4-BE49-F238E27FC236}">
                <a16:creationId xmlns:a16="http://schemas.microsoft.com/office/drawing/2014/main" id="{E6DCCF2B-5AF6-EE49-B29C-48F96624B798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8463014" y="3295417"/>
            <a:ext cx="139592" cy="139592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262" name="Picture 261">
            <a:extLst>
              <a:ext uri="{FF2B5EF4-FFF2-40B4-BE49-F238E27FC236}">
                <a16:creationId xmlns:a16="http://schemas.microsoft.com/office/drawing/2014/main" id="{A6E3A3EC-50B9-FF4E-9771-624A359C21BC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alphaModFix amt="27000"/>
          </a:blip>
          <a:stretch>
            <a:fillRect/>
          </a:stretch>
        </p:blipFill>
        <p:spPr>
          <a:xfrm>
            <a:off x="1354229" y="1762434"/>
            <a:ext cx="222415" cy="161622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BFF2DF4-1D34-2649-A11D-EDDA3C1198E8}"/>
              </a:ext>
            </a:extLst>
          </p:cNvPr>
          <p:cNvSpPr/>
          <p:nvPr/>
        </p:nvSpPr>
        <p:spPr>
          <a:xfrm>
            <a:off x="1533295" y="3751232"/>
            <a:ext cx="921330" cy="902151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Host preparation</a:t>
            </a:r>
            <a:endParaRPr lang="en-US" sz="800" dirty="0">
              <a:solidFill>
                <a:schemeClr val="tx1"/>
              </a:solidFill>
            </a:endParaRPr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FFDD480-F6ED-D545-A58F-B2429D3BEFD9}"/>
              </a:ext>
            </a:extLst>
          </p:cNvPr>
          <p:cNvGrpSpPr/>
          <p:nvPr/>
        </p:nvGrpSpPr>
        <p:grpSpPr>
          <a:xfrm>
            <a:off x="1773288" y="4041003"/>
            <a:ext cx="417373" cy="373403"/>
            <a:chOff x="1793082" y="1953659"/>
            <a:chExt cx="784548" cy="701897"/>
          </a:xfrm>
        </p:grpSpPr>
        <p:sp>
          <p:nvSpPr>
            <p:cNvPr id="84" name="Rounded Rectangle 83">
              <a:extLst>
                <a:ext uri="{FF2B5EF4-FFF2-40B4-BE49-F238E27FC236}">
                  <a16:creationId xmlns:a16="http://schemas.microsoft.com/office/drawing/2014/main" id="{240DBD3B-9E92-3F48-8E69-AE8E5BD1DA02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85" name="Rounded Rectangle 84">
              <a:extLst>
                <a:ext uri="{FF2B5EF4-FFF2-40B4-BE49-F238E27FC236}">
                  <a16:creationId xmlns:a16="http://schemas.microsoft.com/office/drawing/2014/main" id="{3F2AC0C6-A87E-4442-93A8-73DBE2066099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K</a:t>
              </a:r>
            </a:p>
          </p:txBody>
        </p:sp>
        <p:sp>
          <p:nvSpPr>
            <p:cNvPr id="86" name="Rounded Rectangle 85">
              <a:extLst>
                <a:ext uri="{FF2B5EF4-FFF2-40B4-BE49-F238E27FC236}">
                  <a16:creationId xmlns:a16="http://schemas.microsoft.com/office/drawing/2014/main" id="{C3BED0E6-023F-964F-BAB6-E6C3757DB8A3}"/>
                </a:ext>
              </a:extLst>
            </p:cNvPr>
            <p:cNvSpPr/>
            <p:nvPr/>
          </p:nvSpPr>
          <p:spPr>
            <a:xfrm>
              <a:off x="1934147" y="1953659"/>
              <a:ext cx="168145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X</a:t>
              </a:r>
            </a:p>
          </p:txBody>
        </p:sp>
        <p:sp>
          <p:nvSpPr>
            <p:cNvPr id="87" name="Rounded Rectangle 86">
              <a:extLst>
                <a:ext uri="{FF2B5EF4-FFF2-40B4-BE49-F238E27FC236}">
                  <a16:creationId xmlns:a16="http://schemas.microsoft.com/office/drawing/2014/main" id="{994779C1-8BBB-8D45-B0C4-7DD2E7E2A1BD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W</a:t>
              </a:r>
            </a:p>
          </p:txBody>
        </p:sp>
        <p:sp>
          <p:nvSpPr>
            <p:cNvPr id="88" name="Rounded Rectangle 87">
              <a:extLst>
                <a:ext uri="{FF2B5EF4-FFF2-40B4-BE49-F238E27FC236}">
                  <a16:creationId xmlns:a16="http://schemas.microsoft.com/office/drawing/2014/main" id="{5B3E59BD-23A2-2B43-BD7C-3A0D0E7DCCA0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Z</a:t>
              </a:r>
            </a:p>
          </p:txBody>
        </p:sp>
        <p:sp>
          <p:nvSpPr>
            <p:cNvPr id="89" name="Rectangle 88">
              <a:extLst>
                <a:ext uri="{FF2B5EF4-FFF2-40B4-BE49-F238E27FC236}">
                  <a16:creationId xmlns:a16="http://schemas.microsoft.com/office/drawing/2014/main" id="{E7ED7083-95B9-724F-ACB6-AF1A0D750244}"/>
                </a:ext>
              </a:extLst>
            </p:cNvPr>
            <p:cNvSpPr/>
            <p:nvPr/>
          </p:nvSpPr>
          <p:spPr>
            <a:xfrm>
              <a:off x="1793082" y="2366288"/>
              <a:ext cx="784548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4</a:t>
              </a:r>
            </a:p>
          </p:txBody>
        </p:sp>
      </p:grpSp>
      <p:sp>
        <p:nvSpPr>
          <p:cNvPr id="267" name="Rectangle 266">
            <a:extLst>
              <a:ext uri="{FF2B5EF4-FFF2-40B4-BE49-F238E27FC236}">
                <a16:creationId xmlns:a16="http://schemas.microsoft.com/office/drawing/2014/main" id="{D4E63DD0-9899-564D-97FC-27F3654151F0}"/>
              </a:ext>
            </a:extLst>
          </p:cNvPr>
          <p:cNvSpPr/>
          <p:nvPr/>
        </p:nvSpPr>
        <p:spPr>
          <a:xfrm>
            <a:off x="7952711" y="4499180"/>
            <a:ext cx="375372" cy="200055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txBody>
          <a:bodyPr wrap="square" lIns="0" rIns="0" bIns="0">
            <a:spAutoFit/>
          </a:bodyPr>
          <a:lstStyle/>
          <a:p>
            <a:pPr algn="ctr"/>
            <a:r>
              <a:rPr lang="en-US" sz="1000" b="1" dirty="0"/>
              <a:t>…</a:t>
            </a:r>
          </a:p>
        </p:txBody>
      </p:sp>
      <p:sp>
        <p:nvSpPr>
          <p:cNvPr id="270" name="Rounded Rectangle 269">
            <a:extLst>
              <a:ext uri="{FF2B5EF4-FFF2-40B4-BE49-F238E27FC236}">
                <a16:creationId xmlns:a16="http://schemas.microsoft.com/office/drawing/2014/main" id="{2E7B1FBE-96B4-CB44-A244-BBD33546D72C}"/>
              </a:ext>
            </a:extLst>
          </p:cNvPr>
          <p:cNvSpPr/>
          <p:nvPr/>
        </p:nvSpPr>
        <p:spPr>
          <a:xfrm>
            <a:off x="7823344" y="1954004"/>
            <a:ext cx="89452" cy="89452"/>
          </a:xfrm>
          <a:prstGeom prst="roundRect">
            <a:avLst>
              <a:gd name="adj" fmla="val 11212"/>
            </a:avLst>
          </a:prstGeom>
          <a:solidFill>
            <a:schemeClr val="accent2">
              <a:lumMod val="75000"/>
              <a:alpha val="86267"/>
            </a:schemeClr>
          </a:solidFill>
          <a:ln w="158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/>
              <a:t>?</a:t>
            </a:r>
          </a:p>
        </p:txBody>
      </p:sp>
      <p:sp>
        <p:nvSpPr>
          <p:cNvPr id="271" name="Rectangle 270">
            <a:extLst>
              <a:ext uri="{FF2B5EF4-FFF2-40B4-BE49-F238E27FC236}">
                <a16:creationId xmlns:a16="http://schemas.microsoft.com/office/drawing/2014/main" id="{8120DFC2-C313-F249-BCC8-3FC1DA9A5DF3}"/>
              </a:ext>
            </a:extLst>
          </p:cNvPr>
          <p:cNvSpPr/>
          <p:nvPr/>
        </p:nvSpPr>
        <p:spPr>
          <a:xfrm>
            <a:off x="7876503" y="1920200"/>
            <a:ext cx="514273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</a:t>
            </a:r>
          </a:p>
        </p:txBody>
      </p:sp>
      <p:cxnSp>
        <p:nvCxnSpPr>
          <p:cNvPr id="274" name="Straight Arrow Connector 273">
            <a:extLst>
              <a:ext uri="{FF2B5EF4-FFF2-40B4-BE49-F238E27FC236}">
                <a16:creationId xmlns:a16="http://schemas.microsoft.com/office/drawing/2014/main" id="{832CC443-B1E6-6340-ACE0-9C19E2074216}"/>
              </a:ext>
            </a:extLst>
          </p:cNvPr>
          <p:cNvCxnSpPr>
            <a:cxnSpLocks/>
          </p:cNvCxnSpPr>
          <p:nvPr/>
        </p:nvCxnSpPr>
        <p:spPr>
          <a:xfrm>
            <a:off x="7826220" y="2386300"/>
            <a:ext cx="103054" cy="0"/>
          </a:xfrm>
          <a:prstGeom prst="straightConnector1">
            <a:avLst/>
          </a:prstGeom>
          <a:ln w="15875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6" name="Rectangle 275">
            <a:extLst>
              <a:ext uri="{FF2B5EF4-FFF2-40B4-BE49-F238E27FC236}">
                <a16:creationId xmlns:a16="http://schemas.microsoft.com/office/drawing/2014/main" id="{475E92CB-D9B3-CA4F-911A-183CC267D907}"/>
              </a:ext>
            </a:extLst>
          </p:cNvPr>
          <p:cNvSpPr/>
          <p:nvPr/>
        </p:nvSpPr>
        <p:spPr>
          <a:xfrm>
            <a:off x="7976052" y="2298937"/>
            <a:ext cx="623051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 lIns="0" rIns="0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Process workflow</a:t>
            </a:r>
          </a:p>
        </p:txBody>
      </p:sp>
      <p:cxnSp>
        <p:nvCxnSpPr>
          <p:cNvPr id="286" name="Elbow Connector 285">
            <a:extLst>
              <a:ext uri="{FF2B5EF4-FFF2-40B4-BE49-F238E27FC236}">
                <a16:creationId xmlns:a16="http://schemas.microsoft.com/office/drawing/2014/main" id="{C4362B95-7FA7-2C44-91BE-4E4EDB707F79}"/>
              </a:ext>
            </a:extLst>
          </p:cNvPr>
          <p:cNvCxnSpPr>
            <a:cxnSpLocks/>
          </p:cNvCxnSpPr>
          <p:nvPr/>
        </p:nvCxnSpPr>
        <p:spPr>
          <a:xfrm flipV="1">
            <a:off x="2799452" y="3069827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7" name="Elbow Connector 286">
            <a:extLst>
              <a:ext uri="{FF2B5EF4-FFF2-40B4-BE49-F238E27FC236}">
                <a16:creationId xmlns:a16="http://schemas.microsoft.com/office/drawing/2014/main" id="{BB1EBDB1-E7F8-344E-BCE5-36CA65634CF1}"/>
              </a:ext>
            </a:extLst>
          </p:cNvPr>
          <p:cNvCxnSpPr>
            <a:cxnSpLocks/>
          </p:cNvCxnSpPr>
          <p:nvPr/>
        </p:nvCxnSpPr>
        <p:spPr>
          <a:xfrm flipV="1">
            <a:off x="2788197" y="2924758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Elbow Connector 215">
            <a:extLst>
              <a:ext uri="{FF2B5EF4-FFF2-40B4-BE49-F238E27FC236}">
                <a16:creationId xmlns:a16="http://schemas.microsoft.com/office/drawing/2014/main" id="{D2393015-1C73-274C-AC6A-0700AA7F273D}"/>
              </a:ext>
            </a:extLst>
          </p:cNvPr>
          <p:cNvCxnSpPr>
            <a:cxnSpLocks/>
            <a:stCxn id="17" idx="0"/>
          </p:cNvCxnSpPr>
          <p:nvPr/>
        </p:nvCxnSpPr>
        <p:spPr>
          <a:xfrm rot="16200000" flipH="1">
            <a:off x="2170092" y="2200495"/>
            <a:ext cx="604857" cy="802636"/>
          </a:xfrm>
          <a:prstGeom prst="bentConnector4">
            <a:avLst>
              <a:gd name="adj1" fmla="val -10188"/>
              <a:gd name="adj2" fmla="val 40898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8" name="Elbow Connector 287">
            <a:extLst>
              <a:ext uri="{FF2B5EF4-FFF2-40B4-BE49-F238E27FC236}">
                <a16:creationId xmlns:a16="http://schemas.microsoft.com/office/drawing/2014/main" id="{DB7184B7-333B-8740-8C8A-56DF9F18ABD1}"/>
              </a:ext>
            </a:extLst>
          </p:cNvPr>
          <p:cNvCxnSpPr>
            <a:cxnSpLocks/>
          </p:cNvCxnSpPr>
          <p:nvPr/>
        </p:nvCxnSpPr>
        <p:spPr>
          <a:xfrm flipV="1">
            <a:off x="2788738" y="3216366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Elbow Connector 219">
            <a:extLst>
              <a:ext uri="{FF2B5EF4-FFF2-40B4-BE49-F238E27FC236}">
                <a16:creationId xmlns:a16="http://schemas.microsoft.com/office/drawing/2014/main" id="{DE176D54-3959-834F-A83E-DAEFF3F515D9}"/>
              </a:ext>
            </a:extLst>
          </p:cNvPr>
          <p:cNvCxnSpPr>
            <a:cxnSpLocks/>
            <a:stCxn id="39" idx="0"/>
          </p:cNvCxnSpPr>
          <p:nvPr/>
        </p:nvCxnSpPr>
        <p:spPr>
          <a:xfrm rot="16200000" flipH="1">
            <a:off x="2281683" y="2438617"/>
            <a:ext cx="232680" cy="985020"/>
          </a:xfrm>
          <a:prstGeom prst="bentConnector4">
            <a:avLst>
              <a:gd name="adj1" fmla="val -19649"/>
              <a:gd name="adj2" fmla="val 42059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Elbow Connector 226">
            <a:extLst>
              <a:ext uri="{FF2B5EF4-FFF2-40B4-BE49-F238E27FC236}">
                <a16:creationId xmlns:a16="http://schemas.microsoft.com/office/drawing/2014/main" id="{68AB4307-ACD3-BA43-A684-56F1DC93D92D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2098931" y="3188441"/>
            <a:ext cx="786882" cy="155442"/>
          </a:xfrm>
          <a:prstGeom prst="bentConnector3">
            <a:avLst>
              <a:gd name="adj1" fmla="val 28639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ED2379E-3E8F-2244-8CED-737FD99D6DE4}"/>
              </a:ext>
            </a:extLst>
          </p:cNvPr>
          <p:cNvSpPr/>
          <p:nvPr/>
        </p:nvSpPr>
        <p:spPr>
          <a:xfrm>
            <a:off x="5777153" y="3766374"/>
            <a:ext cx="1089328" cy="315851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Organ implantation</a:t>
            </a:r>
          </a:p>
        </p:txBody>
      </p:sp>
      <p:pic>
        <p:nvPicPr>
          <p:cNvPr id="259" name="Picture 258">
            <a:extLst>
              <a:ext uri="{FF2B5EF4-FFF2-40B4-BE49-F238E27FC236}">
                <a16:creationId xmlns:a16="http://schemas.microsoft.com/office/drawing/2014/main" id="{D01828B8-0EBA-5345-9C69-BD7594A262C8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tx2">
                <a:tint val="45000"/>
                <a:satMod val="400000"/>
              </a:schemeClr>
            </a:duotone>
            <a:alphaModFix amt="47000"/>
          </a:blip>
          <a:stretch>
            <a:fillRect/>
          </a:stretch>
        </p:blipFill>
        <p:spPr>
          <a:xfrm>
            <a:off x="6746165" y="3756070"/>
            <a:ext cx="122233" cy="144430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292" name="Picture 291">
            <a:extLst>
              <a:ext uri="{FF2B5EF4-FFF2-40B4-BE49-F238E27FC236}">
                <a16:creationId xmlns:a16="http://schemas.microsoft.com/office/drawing/2014/main" id="{93DDF5AC-E72F-C348-ADF3-90747525AB21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38738" t="27879" r="37303" b="37641"/>
          <a:stretch/>
        </p:blipFill>
        <p:spPr>
          <a:xfrm>
            <a:off x="2542315" y="2159311"/>
            <a:ext cx="379584" cy="262429"/>
          </a:xfrm>
          <a:prstGeom prst="rect">
            <a:avLst/>
          </a:prstGeom>
        </p:spPr>
      </p:pic>
      <p:cxnSp>
        <p:nvCxnSpPr>
          <p:cNvPr id="293" name="Straight Arrow Connector 292">
            <a:extLst>
              <a:ext uri="{FF2B5EF4-FFF2-40B4-BE49-F238E27FC236}">
                <a16:creationId xmlns:a16="http://schemas.microsoft.com/office/drawing/2014/main" id="{A9730154-1FDA-7D44-86AC-C4F2D540302D}"/>
              </a:ext>
            </a:extLst>
          </p:cNvPr>
          <p:cNvCxnSpPr>
            <a:cxnSpLocks/>
          </p:cNvCxnSpPr>
          <p:nvPr/>
        </p:nvCxnSpPr>
        <p:spPr>
          <a:xfrm>
            <a:off x="2516980" y="2419238"/>
            <a:ext cx="444224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5" name="Picture 294">
            <a:extLst>
              <a:ext uri="{FF2B5EF4-FFF2-40B4-BE49-F238E27FC236}">
                <a16:creationId xmlns:a16="http://schemas.microsoft.com/office/drawing/2014/main" id="{250EFFCE-C562-B44D-BD00-94FA4E39C3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3786" y="2050976"/>
            <a:ext cx="186609" cy="186609"/>
          </a:xfrm>
          <a:prstGeom prst="rect">
            <a:avLst/>
          </a:prstGeom>
        </p:spPr>
      </p:pic>
      <p:sp>
        <p:nvSpPr>
          <p:cNvPr id="297" name="Rounded Rectangle 296">
            <a:extLst>
              <a:ext uri="{FF2B5EF4-FFF2-40B4-BE49-F238E27FC236}">
                <a16:creationId xmlns:a16="http://schemas.microsoft.com/office/drawing/2014/main" id="{7945F14F-148F-6F48-B837-E31CB1EB13D4}"/>
              </a:ext>
            </a:extLst>
          </p:cNvPr>
          <p:cNvSpPr/>
          <p:nvPr/>
        </p:nvSpPr>
        <p:spPr>
          <a:xfrm>
            <a:off x="7802010" y="2515389"/>
            <a:ext cx="136986" cy="61330"/>
          </a:xfrm>
          <a:prstGeom prst="roundRect">
            <a:avLst>
              <a:gd name="adj" fmla="val 5376"/>
            </a:avLst>
          </a:prstGeom>
          <a:solidFill>
            <a:schemeClr val="bg1">
              <a:lumMod val="8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sx="69693" sy="69693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298" name="Rectangle 297">
            <a:extLst>
              <a:ext uri="{FF2B5EF4-FFF2-40B4-BE49-F238E27FC236}">
                <a16:creationId xmlns:a16="http://schemas.microsoft.com/office/drawing/2014/main" id="{F7057E64-FD7A-A547-94EE-AA67CC0815E5}"/>
              </a:ext>
            </a:extLst>
          </p:cNvPr>
          <p:cNvSpPr/>
          <p:nvPr/>
        </p:nvSpPr>
        <p:spPr>
          <a:xfrm>
            <a:off x="7976880" y="2460173"/>
            <a:ext cx="623051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 lIns="0" rIns="0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Automated stage</a:t>
            </a:r>
          </a:p>
        </p:txBody>
      </p:sp>
      <p:sp>
        <p:nvSpPr>
          <p:cNvPr id="300" name="Rectangle 299">
            <a:extLst>
              <a:ext uri="{FF2B5EF4-FFF2-40B4-BE49-F238E27FC236}">
                <a16:creationId xmlns:a16="http://schemas.microsoft.com/office/drawing/2014/main" id="{54356B59-A6C6-8141-B026-F4565C768951}"/>
              </a:ext>
            </a:extLst>
          </p:cNvPr>
          <p:cNvSpPr/>
          <p:nvPr/>
        </p:nvSpPr>
        <p:spPr>
          <a:xfrm>
            <a:off x="2417625" y="2392200"/>
            <a:ext cx="842570" cy="2000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Feature model</a:t>
            </a:r>
          </a:p>
        </p:txBody>
      </p:sp>
      <p:grpSp>
        <p:nvGrpSpPr>
          <p:cNvPr id="301" name="Group 300">
            <a:extLst>
              <a:ext uri="{FF2B5EF4-FFF2-40B4-BE49-F238E27FC236}">
                <a16:creationId xmlns:a16="http://schemas.microsoft.com/office/drawing/2014/main" id="{C2939351-5063-DC42-B09F-D2D125412CBB}"/>
              </a:ext>
            </a:extLst>
          </p:cNvPr>
          <p:cNvGrpSpPr/>
          <p:nvPr/>
        </p:nvGrpSpPr>
        <p:grpSpPr>
          <a:xfrm>
            <a:off x="5204289" y="5155388"/>
            <a:ext cx="377411" cy="260926"/>
            <a:chOff x="3206634" y="5557646"/>
            <a:chExt cx="633671" cy="438093"/>
          </a:xfrm>
        </p:grpSpPr>
        <p:grpSp>
          <p:nvGrpSpPr>
            <p:cNvPr id="302" name="Group 301">
              <a:extLst>
                <a:ext uri="{FF2B5EF4-FFF2-40B4-BE49-F238E27FC236}">
                  <a16:creationId xmlns:a16="http://schemas.microsoft.com/office/drawing/2014/main" id="{8434F60A-ABB7-8744-AE84-C5A43306823A}"/>
                </a:ext>
              </a:extLst>
            </p:cNvPr>
            <p:cNvGrpSpPr/>
            <p:nvPr/>
          </p:nvGrpSpPr>
          <p:grpSpPr>
            <a:xfrm>
              <a:off x="3206634" y="5557646"/>
              <a:ext cx="633671" cy="438093"/>
              <a:chOff x="9924262" y="5865296"/>
              <a:chExt cx="973052" cy="672727"/>
            </a:xfrm>
          </p:grpSpPr>
          <p:pic>
            <p:nvPicPr>
              <p:cNvPr id="304" name="Picture 303">
                <a:extLst>
                  <a:ext uri="{FF2B5EF4-FFF2-40B4-BE49-F238E27FC236}">
                    <a16:creationId xmlns:a16="http://schemas.microsoft.com/office/drawing/2014/main" id="{3210D47F-C4B4-F54F-9071-4E58AEBDC93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</a:blip>
              <a:srcRect l="38738" t="27879" r="37303" b="37641"/>
              <a:stretch/>
            </p:blipFill>
            <p:spPr>
              <a:xfrm>
                <a:off x="9924262" y="5865296"/>
                <a:ext cx="973052" cy="672727"/>
              </a:xfrm>
              <a:prstGeom prst="rect">
                <a:avLst/>
              </a:prstGeom>
            </p:spPr>
          </p:pic>
          <p:sp>
            <p:nvSpPr>
              <p:cNvPr id="306" name="Rectangle 305">
                <a:extLst>
                  <a:ext uri="{FF2B5EF4-FFF2-40B4-BE49-F238E27FC236}">
                    <a16:creationId xmlns:a16="http://schemas.microsoft.com/office/drawing/2014/main" id="{550009B6-F9A0-E746-AADC-9D4CA71CD73A}"/>
                  </a:ext>
                </a:extLst>
              </p:cNvPr>
              <p:cNvSpPr/>
              <p:nvPr/>
            </p:nvSpPr>
            <p:spPr>
              <a:xfrm>
                <a:off x="10448892" y="6148607"/>
                <a:ext cx="162548" cy="110360"/>
              </a:xfrm>
              <a:prstGeom prst="rect">
                <a:avLst/>
              </a:prstGeom>
              <a:solidFill>
                <a:schemeClr val="accent1"/>
              </a:solidFill>
              <a:ln>
                <a:solidFill>
                  <a:schemeClr val="accent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303" name="Rectangle 302">
              <a:extLst>
                <a:ext uri="{FF2B5EF4-FFF2-40B4-BE49-F238E27FC236}">
                  <a16:creationId xmlns:a16="http://schemas.microsoft.com/office/drawing/2014/main" id="{0805085E-E097-B14A-91FE-874ECE42D960}"/>
                </a:ext>
              </a:extLst>
            </p:cNvPr>
            <p:cNvSpPr/>
            <p:nvPr/>
          </p:nvSpPr>
          <p:spPr>
            <a:xfrm>
              <a:off x="3206634" y="5890077"/>
              <a:ext cx="105855" cy="71869"/>
            </a:xfrm>
            <a:prstGeom prst="rect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307" name="Rectangle 306">
            <a:extLst>
              <a:ext uri="{FF2B5EF4-FFF2-40B4-BE49-F238E27FC236}">
                <a16:creationId xmlns:a16="http://schemas.microsoft.com/office/drawing/2014/main" id="{56C8C014-9D7F-CF4A-A55E-57152CB75BF8}"/>
              </a:ext>
            </a:extLst>
          </p:cNvPr>
          <p:cNvSpPr/>
          <p:nvPr/>
        </p:nvSpPr>
        <p:spPr>
          <a:xfrm>
            <a:off x="4954476" y="5443598"/>
            <a:ext cx="842570" cy="20005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Feature selection</a:t>
            </a:r>
          </a:p>
        </p:txBody>
      </p:sp>
      <p:cxnSp>
        <p:nvCxnSpPr>
          <p:cNvPr id="308" name="Straight Arrow Connector 307">
            <a:extLst>
              <a:ext uri="{FF2B5EF4-FFF2-40B4-BE49-F238E27FC236}">
                <a16:creationId xmlns:a16="http://schemas.microsoft.com/office/drawing/2014/main" id="{0EAA6B3E-1019-7D47-8056-3B41FE6540F5}"/>
              </a:ext>
            </a:extLst>
          </p:cNvPr>
          <p:cNvCxnSpPr>
            <a:cxnSpLocks/>
          </p:cNvCxnSpPr>
          <p:nvPr/>
        </p:nvCxnSpPr>
        <p:spPr>
          <a:xfrm>
            <a:off x="5204216" y="5451993"/>
            <a:ext cx="444224" cy="0"/>
          </a:xfrm>
          <a:prstGeom prst="straightConnector1">
            <a:avLst/>
          </a:prstGeom>
          <a:ln w="19050">
            <a:solidFill>
              <a:schemeClr val="accent2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3" name="Group 132">
            <a:extLst>
              <a:ext uri="{FF2B5EF4-FFF2-40B4-BE49-F238E27FC236}">
                <a16:creationId xmlns:a16="http://schemas.microsoft.com/office/drawing/2014/main" id="{FF66309D-C92C-DD4C-94F7-3A28588497B1}"/>
              </a:ext>
            </a:extLst>
          </p:cNvPr>
          <p:cNvGrpSpPr/>
          <p:nvPr/>
        </p:nvGrpSpPr>
        <p:grpSpPr>
          <a:xfrm>
            <a:off x="4087789" y="2266848"/>
            <a:ext cx="163426" cy="172647"/>
            <a:chOff x="4143792" y="2135304"/>
            <a:chExt cx="163426" cy="172647"/>
          </a:xfrm>
        </p:grpSpPr>
        <p:sp>
          <p:nvSpPr>
            <p:cNvPr id="53" name="Rounded Rectangle 52">
              <a:extLst>
                <a:ext uri="{FF2B5EF4-FFF2-40B4-BE49-F238E27FC236}">
                  <a16:creationId xmlns:a16="http://schemas.microsoft.com/office/drawing/2014/main" id="{4E13EADE-CA5C-2D4F-95A9-FA7147606877}"/>
                </a:ext>
              </a:extLst>
            </p:cNvPr>
            <p:cNvSpPr/>
            <p:nvPr/>
          </p:nvSpPr>
          <p:spPr>
            <a:xfrm>
              <a:off x="4143792" y="2135304"/>
              <a:ext cx="147004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130" name="Rounded Rectangle 129">
              <a:extLst>
                <a:ext uri="{FF2B5EF4-FFF2-40B4-BE49-F238E27FC236}">
                  <a16:creationId xmlns:a16="http://schemas.microsoft.com/office/drawing/2014/main" id="{0B5D4E42-E3C5-0247-BC88-E95CBD11FEB5}"/>
                </a:ext>
              </a:extLst>
            </p:cNvPr>
            <p:cNvSpPr/>
            <p:nvPr/>
          </p:nvSpPr>
          <p:spPr>
            <a:xfrm>
              <a:off x="4180669" y="2181402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</p:grpSp>
      <p:sp>
        <p:nvSpPr>
          <p:cNvPr id="148" name="TextBox 147">
            <a:extLst>
              <a:ext uri="{FF2B5EF4-FFF2-40B4-BE49-F238E27FC236}">
                <a16:creationId xmlns:a16="http://schemas.microsoft.com/office/drawing/2014/main" id="{83F602F6-A46A-0F44-AE07-7A16F1136701}"/>
              </a:ext>
            </a:extLst>
          </p:cNvPr>
          <p:cNvSpPr txBox="1"/>
          <p:nvPr/>
        </p:nvSpPr>
        <p:spPr>
          <a:xfrm>
            <a:off x="3838084" y="2091738"/>
            <a:ext cx="86158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Over-organs</a:t>
            </a:r>
          </a:p>
        </p:txBody>
      </p:sp>
    </p:spTree>
    <p:extLst>
      <p:ext uri="{BB962C8B-B14F-4D97-AF65-F5344CB8AC3E}">
        <p14:creationId xmlns:p14="http://schemas.microsoft.com/office/powerpoint/2010/main" val="1812681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29826</TotalTime>
  <Words>190</Words>
  <Application>Microsoft Macintosh PowerPoint</Application>
  <PresentationFormat>Widescreen</PresentationFormat>
  <Paragraphs>95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LEANDRO OLIVEIRA DE SOUZA</dc:creator>
  <cp:lastModifiedBy>LEANDRO OLIVEIRA DE SOUZA</cp:lastModifiedBy>
  <cp:revision>51</cp:revision>
  <dcterms:created xsi:type="dcterms:W3CDTF">2021-11-14T13:50:19Z</dcterms:created>
  <dcterms:modified xsi:type="dcterms:W3CDTF">2022-03-03T17:15:15Z</dcterms:modified>
</cp:coreProperties>
</file>

<file path=docProps/thumbnail.jpeg>
</file>